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5" r:id="rId6"/>
    <p:sldId id="264" r:id="rId7"/>
    <p:sldId id="260" r:id="rId8"/>
    <p:sldId id="262" r:id="rId9"/>
    <p:sldId id="263"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26"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26B07-30AC-4BDE-8D57-A8B597B9C790}" type="datetimeFigureOut">
              <a:rPr lang="en-GB" smtClean="0"/>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D48F6-7EEE-4695-BA66-722431A578CB}" type="slidenum">
              <a:rPr lang="en-GB" smtClean="0"/>
              <a:t>‹#›</a:t>
            </a:fld>
            <a:endParaRPr lang="en-GB"/>
          </a:p>
        </p:txBody>
      </p:sp>
    </p:spTree>
    <p:extLst>
      <p:ext uri="{BB962C8B-B14F-4D97-AF65-F5344CB8AC3E}">
        <p14:creationId xmlns:p14="http://schemas.microsoft.com/office/powerpoint/2010/main" val="40097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5D48F6-7EEE-4695-BA66-722431A578CB}" type="slidenum">
              <a:rPr lang="en-GB" smtClean="0"/>
              <a:t>1</a:t>
            </a:fld>
            <a:endParaRPr lang="en-GB"/>
          </a:p>
        </p:txBody>
      </p:sp>
    </p:spTree>
    <p:extLst>
      <p:ext uri="{BB962C8B-B14F-4D97-AF65-F5344CB8AC3E}">
        <p14:creationId xmlns:p14="http://schemas.microsoft.com/office/powerpoint/2010/main" val="4202880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C7A4E813-5C28-49DA-BC04-E9B654B42464}" type="datetimeFigureOut">
              <a:rPr lang="en-GB" smtClean="0"/>
              <a:t>02/11/2016</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4E813-5C28-49DA-BC04-E9B654B42464}"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4E813-5C28-49DA-BC04-E9B654B42464}"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4E813-5C28-49DA-BC04-E9B654B42464}"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5F6B0-FA56-4A0B-AC5C-1C0D9469B499}"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A4E813-5C28-49DA-BC04-E9B654B42464}" type="datetimeFigureOut">
              <a:rPr lang="en-GB" smtClean="0"/>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5F6B0-FA56-4A0B-AC5C-1C0D9469B499}"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7A4E813-5C28-49DA-BC04-E9B654B42464}"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5F6B0-FA56-4A0B-AC5C-1C0D9469B499}"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7A4E813-5C28-49DA-BC04-E9B654B42464}" type="datetimeFigureOut">
              <a:rPr lang="en-GB" smtClean="0"/>
              <a:t>02/11/2016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4E813-5C28-49DA-BC04-E9B654B42464}" type="datetimeFigureOut">
              <a:rPr lang="en-GB" smtClean="0"/>
              <a:t>02/11/2016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5F6B0-FA56-4A0B-AC5C-1C0D9469B499}"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A4E813-5C28-49DA-BC04-E9B654B42464}"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4E813-5C28-49DA-BC04-E9B654B42464}"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5F6B0-FA56-4A0B-AC5C-1C0D9469B499}"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4E813-5C28-49DA-BC04-E9B654B42464}" type="datetimeFigureOut">
              <a:rPr lang="en-GB" smtClean="0"/>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5F6B0-FA56-4A0B-AC5C-1C0D9469B49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7A4E813-5C28-49DA-BC04-E9B654B42464}" type="datetimeFigureOut">
              <a:rPr lang="en-GB" smtClean="0"/>
              <a:t>02/11/2016</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315F6B0-FA56-4A0B-AC5C-1C0D9469B4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Young Biographers’ Project – Terry Fearn</a:t>
            </a:r>
          </a:p>
        </p:txBody>
      </p:sp>
      <p:sp>
        <p:nvSpPr>
          <p:cNvPr id="3" name="Subtitle 2"/>
          <p:cNvSpPr>
            <a:spLocks noGrp="1"/>
          </p:cNvSpPr>
          <p:nvPr>
            <p:ph type="subTitle" idx="1"/>
          </p:nvPr>
        </p:nvSpPr>
        <p:spPr/>
        <p:txBody>
          <a:bodyPr/>
          <a:lstStyle/>
          <a:p>
            <a:r>
              <a:rPr lang="en-GB" dirty="0"/>
              <a:t>By David Redmond</a:t>
            </a:r>
          </a:p>
        </p:txBody>
      </p:sp>
      <p:pic>
        <p:nvPicPr>
          <p:cNvPr id="8" name="Tour de France Retro Channel 4 Theme Music1125 first editied version right timing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185564" y="6248400"/>
            <a:ext cx="609600" cy="609600"/>
          </a:xfrm>
          <a:prstGeom prst="rect">
            <a:avLst/>
          </a:prstGeom>
        </p:spPr>
      </p:pic>
    </p:spTree>
    <p:custDataLst>
      <p:tags r:id="rId1"/>
    </p:custDataLst>
    <p:extLst>
      <p:ext uri="{BB962C8B-B14F-4D97-AF65-F5344CB8AC3E}">
        <p14:creationId xmlns:p14="http://schemas.microsoft.com/office/powerpoint/2010/main" val="3583949586"/>
      </p:ext>
    </p:extLst>
  </p:cSld>
  <p:clrMapOvr>
    <a:masterClrMapping/>
  </p:clrMapOvr>
  <mc:AlternateContent xmlns:mc="http://schemas.openxmlformats.org/markup-compatibility/2006" xmlns:p14="http://schemas.microsoft.com/office/powerpoint/2010/main">
    <mc:Choice Requires="p14">
      <p:transition spd="med" p14:dur="700" advTm="8346">
        <p:fade/>
      </p:transition>
    </mc:Choice>
    <mc:Fallback xmlns="">
      <p:transition spd="med" advTm="83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repeatCount="indefinite"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THE END</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4140" t="9213" r="36520"/>
          <a:stretch/>
        </p:blipFill>
        <p:spPr bwMode="auto">
          <a:xfrm>
            <a:off x="2983623" y="2492896"/>
            <a:ext cx="3172553" cy="3888432"/>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92591669"/>
      </p:ext>
    </p:extLst>
  </p:cSld>
  <p:clrMapOvr>
    <a:masterClrMapping/>
  </p:clrMapOvr>
  <mc:AlternateContent xmlns:mc="http://schemas.openxmlformats.org/markup-compatibility/2006" xmlns:p14="http://schemas.microsoft.com/office/powerpoint/2010/main">
    <mc:Choice Requires="p14">
      <p:transition spd="slow" p14:dur="1400" advTm="10669">
        <p14:doors dir="vert"/>
      </p:transition>
    </mc:Choice>
    <mc:Fallback xmlns="">
      <p:transition spd="slow" advTm="106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Terry Fearn?</a:t>
            </a:r>
          </a:p>
        </p:txBody>
      </p:sp>
      <p:sp>
        <p:nvSpPr>
          <p:cNvPr id="3" name="Content Placeholder 2"/>
          <p:cNvSpPr>
            <a:spLocks noGrp="1"/>
          </p:cNvSpPr>
          <p:nvPr>
            <p:ph idx="1"/>
          </p:nvPr>
        </p:nvSpPr>
        <p:spPr/>
        <p:txBody>
          <a:bodyPr/>
          <a:lstStyle/>
          <a:p>
            <a:r>
              <a:rPr lang="en-GB" dirty="0"/>
              <a:t>A club veteran and member for many years</a:t>
            </a:r>
          </a:p>
          <a:p>
            <a:r>
              <a:rPr lang="en-GB" dirty="0"/>
              <a:t>Born – 6</a:t>
            </a:r>
            <a:r>
              <a:rPr lang="en-GB" baseline="30000" dirty="0"/>
              <a:t>th</a:t>
            </a:r>
            <a:r>
              <a:rPr lang="en-GB" dirty="0"/>
              <a:t> February 1948</a:t>
            </a:r>
          </a:p>
          <a:p>
            <a:r>
              <a:rPr lang="en-GB" dirty="0"/>
              <a:t>Joined Thanet R.C. around 1987</a:t>
            </a:r>
          </a:p>
          <a:p>
            <a:r>
              <a:rPr lang="en-GB" dirty="0"/>
              <a:t>Was secretary of the club for over 20 years, helping the club grow from strength to strength</a:t>
            </a:r>
          </a:p>
          <a:p>
            <a:r>
              <a:rPr lang="en-GB" dirty="0"/>
              <a:t>Has won the Dave </a:t>
            </a:r>
            <a:r>
              <a:rPr lang="en-GB" dirty="0" err="1"/>
              <a:t>Saffery</a:t>
            </a:r>
            <a:r>
              <a:rPr lang="en-GB" dirty="0"/>
              <a:t> award for service to the club</a:t>
            </a:r>
          </a:p>
          <a:p>
            <a:endParaRPr lang="en-GB" dirty="0"/>
          </a:p>
          <a:p>
            <a:endParaRPr lang="en-GB" dirty="0"/>
          </a:p>
        </p:txBody>
      </p:sp>
    </p:spTree>
    <p:custDataLst>
      <p:tags r:id="rId1"/>
    </p:custDataLst>
    <p:extLst>
      <p:ext uri="{BB962C8B-B14F-4D97-AF65-F5344CB8AC3E}">
        <p14:creationId xmlns:p14="http://schemas.microsoft.com/office/powerpoint/2010/main" val="1651280319"/>
      </p:ext>
    </p:extLst>
  </p:cSld>
  <p:clrMapOvr>
    <a:masterClrMapping/>
  </p:clrMapOvr>
  <p:transition spd="slow" advTm="2232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28579"/>
            <a:ext cx="7200800" cy="83094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1994 </a:t>
            </a:r>
            <a:r>
              <a:rPr lang="en-GB" dirty="0" err="1"/>
              <a:t>Harrietsham</a:t>
            </a:r>
            <a:r>
              <a:rPr lang="en-GB" dirty="0"/>
              <a:t> 25 Mile TT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324" t="1965" r="-1" b="25736"/>
          <a:stretch/>
        </p:blipFill>
        <p:spPr>
          <a:xfrm>
            <a:off x="2951018" y="1759527"/>
            <a:ext cx="3353690" cy="4807528"/>
          </a:xfrm>
          <a:prstGeom prst="rect">
            <a:avLst/>
          </a:prstGeom>
          <a:ln>
            <a:noFill/>
          </a:ln>
          <a:effectLst>
            <a:softEdge rad="112500"/>
          </a:effectLst>
        </p:spPr>
      </p:pic>
      <p:sp>
        <p:nvSpPr>
          <p:cNvPr id="5" name="TextBox 4"/>
          <p:cNvSpPr txBox="1"/>
          <p:nvPr/>
        </p:nvSpPr>
        <p:spPr>
          <a:xfrm>
            <a:off x="1115616" y="3791210"/>
            <a:ext cx="1512168" cy="369332"/>
          </a:xfrm>
          <a:prstGeom prst="rect">
            <a:avLst/>
          </a:prstGeom>
          <a:noFill/>
        </p:spPr>
        <p:txBody>
          <a:bodyPr wrap="square" rtlCol="0">
            <a:spAutoFit/>
          </a:bodyPr>
          <a:lstStyle/>
          <a:p>
            <a:r>
              <a:rPr lang="en-GB" dirty="0"/>
              <a:t>Terry </a:t>
            </a:r>
            <a:r>
              <a:rPr lang="en-GB" dirty="0" err="1"/>
              <a:t>Fearn</a:t>
            </a:r>
            <a:endParaRPr lang="en-GB" dirty="0"/>
          </a:p>
        </p:txBody>
      </p:sp>
      <p:sp>
        <p:nvSpPr>
          <p:cNvPr id="6" name="Oval 5"/>
          <p:cNvSpPr/>
          <p:nvPr/>
        </p:nvSpPr>
        <p:spPr>
          <a:xfrm>
            <a:off x="3619751" y="1785067"/>
            <a:ext cx="2016224" cy="4032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5" idx="0"/>
          </p:cNvCxnSpPr>
          <p:nvPr/>
        </p:nvCxnSpPr>
        <p:spPr>
          <a:xfrm flipV="1">
            <a:off x="1871700" y="2996952"/>
            <a:ext cx="1620180" cy="7942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3524297"/>
      </p:ext>
    </p:extLst>
  </p:cSld>
  <p:clrMapOvr>
    <a:masterClrMapping/>
  </p:clrMapOvr>
  <mc:AlternateContent xmlns:mc="http://schemas.openxmlformats.org/markup-compatibility/2006" xmlns:p14="http://schemas.microsoft.com/office/powerpoint/2010/main">
    <mc:Choice Requires="p14">
      <p:transition spd="slow" p14:dur="2000" advTm="13865">
        <p14:prism isContent="1"/>
      </p:transition>
    </mc:Choice>
    <mc:Fallback xmlns="">
      <p:transition spd="slow" advTm="138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Secretary Role</a:t>
            </a:r>
          </a:p>
        </p:txBody>
      </p:sp>
      <p:sp>
        <p:nvSpPr>
          <p:cNvPr id="3" name="Content Placeholder 2"/>
          <p:cNvSpPr>
            <a:spLocks noGrp="1"/>
          </p:cNvSpPr>
          <p:nvPr>
            <p:ph idx="1"/>
          </p:nvPr>
        </p:nvSpPr>
        <p:spPr>
          <a:xfrm>
            <a:off x="1371600" y="2348880"/>
            <a:ext cx="6400800" cy="3384376"/>
          </a:xfrm>
        </p:spPr>
        <p:txBody>
          <a:bodyPr>
            <a:normAutofit/>
          </a:bodyPr>
          <a:lstStyle/>
          <a:p>
            <a:r>
              <a:rPr lang="en-GB" dirty="0"/>
              <a:t>Terry was secretary of the club from around 1989 – 2011</a:t>
            </a:r>
          </a:p>
          <a:p>
            <a:r>
              <a:rPr lang="en-GB" dirty="0"/>
              <a:t>Apart from the usual jobs of correspondence, affiliations, membership, and AGM/committee meeting agendas and minutes, Terry also attended the KCA &amp; RTTC (now CTT) annual meetings</a:t>
            </a:r>
          </a:p>
          <a:p>
            <a:r>
              <a:rPr lang="en-GB" dirty="0"/>
              <a:t>Also as secretary, he attended the meetings to discuss the setting up of the </a:t>
            </a:r>
            <a:r>
              <a:rPr lang="en-GB" dirty="0" err="1"/>
              <a:t>Fowlmead</a:t>
            </a:r>
            <a:r>
              <a:rPr lang="en-GB" dirty="0"/>
              <a:t> (now Betteshanger) track and other cycling facilities there as well as being involved in the early Go-Ride set up!</a:t>
            </a:r>
          </a:p>
          <a:p>
            <a:endParaRPr lang="en-GB" dirty="0"/>
          </a:p>
        </p:txBody>
      </p:sp>
    </p:spTree>
    <p:custDataLst>
      <p:tags r:id="rId1"/>
    </p:custDataLst>
    <p:extLst>
      <p:ext uri="{BB962C8B-B14F-4D97-AF65-F5344CB8AC3E}">
        <p14:creationId xmlns:p14="http://schemas.microsoft.com/office/powerpoint/2010/main" val="1631173265"/>
      </p:ext>
    </p:extLst>
  </p:cSld>
  <p:clrMapOvr>
    <a:masterClrMapping/>
  </p:clrMapOvr>
  <p:transition spd="slow" advTm="3134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340768"/>
            <a:ext cx="6400800" cy="765448"/>
          </a:xfrm>
        </p:spPr>
        <p:txBody>
          <a:bodyPr>
            <a:normAutofit fontScale="90000"/>
          </a:bodyPr>
          <a:lstStyle/>
          <a:p>
            <a:r>
              <a:rPr lang="en-GB" dirty="0"/>
              <a:t>Secretary role </a:t>
            </a:r>
            <a:r>
              <a:rPr lang="en-GB" dirty="0" err="1"/>
              <a:t>ContinueD</a:t>
            </a:r>
            <a:endParaRPr lang="en-GB" dirty="0"/>
          </a:p>
        </p:txBody>
      </p:sp>
      <p:sp>
        <p:nvSpPr>
          <p:cNvPr id="3" name="Content Placeholder 2"/>
          <p:cNvSpPr>
            <a:spLocks noGrp="1"/>
          </p:cNvSpPr>
          <p:nvPr>
            <p:ph idx="1"/>
          </p:nvPr>
        </p:nvSpPr>
        <p:spPr/>
        <p:txBody>
          <a:bodyPr/>
          <a:lstStyle/>
          <a:p>
            <a:r>
              <a:rPr lang="en-GB" dirty="0"/>
              <a:t>During the time Terry was secretary he was also, for several years, chairman, and with Dave </a:t>
            </a:r>
            <a:r>
              <a:rPr lang="en-GB" dirty="0" err="1"/>
              <a:t>Saffery’s</a:t>
            </a:r>
            <a:r>
              <a:rPr lang="en-GB" dirty="0"/>
              <a:t> help organised the club’s 60th anniversary ride</a:t>
            </a:r>
          </a:p>
          <a:p>
            <a:r>
              <a:rPr lang="en-GB" dirty="0"/>
              <a:t>While Terry was secretary the membership fluctuated from a high of over 150 to a low of about 30; it rose and fell several times over the years</a:t>
            </a:r>
          </a:p>
          <a:p>
            <a:endParaRPr lang="en-GB" dirty="0"/>
          </a:p>
        </p:txBody>
      </p:sp>
    </p:spTree>
    <p:custDataLst>
      <p:tags r:id="rId1"/>
    </p:custDataLst>
    <p:extLst>
      <p:ext uri="{BB962C8B-B14F-4D97-AF65-F5344CB8AC3E}">
        <p14:creationId xmlns:p14="http://schemas.microsoft.com/office/powerpoint/2010/main" val="1881143257"/>
      </p:ext>
    </p:extLst>
  </p:cSld>
  <p:clrMapOvr>
    <a:masterClrMapping/>
  </p:clrMapOvr>
  <mc:AlternateContent xmlns:mc="http://schemas.openxmlformats.org/markup-compatibility/2006" xmlns:p14="http://schemas.microsoft.com/office/powerpoint/2010/main">
    <mc:Choice Requires="p14">
      <p:transition spd="slow" p14:dur="1500" advTm="16679">
        <p:split orient="vert"/>
      </p:transition>
    </mc:Choice>
    <mc:Fallback xmlns="">
      <p:transition spd="slow" advTm="1667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7920880" cy="936104"/>
          </a:xfrm>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GB" sz="1800" dirty="0"/>
              <a:t>1997-Sean Yates behind Terry on one of his attempts to break the British 10 mile TT record</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8" y="2636912"/>
            <a:ext cx="4824536" cy="2922320"/>
          </a:xfrm>
          <a:prstGeom prst="rect">
            <a:avLst/>
          </a:prstGeom>
          <a:ln>
            <a:noFill/>
          </a:ln>
          <a:effectLst>
            <a:softEdge rad="112500"/>
          </a:effectLst>
        </p:spPr>
      </p:pic>
      <p:sp>
        <p:nvSpPr>
          <p:cNvPr id="6" name="TextBox 5"/>
          <p:cNvSpPr txBox="1"/>
          <p:nvPr/>
        </p:nvSpPr>
        <p:spPr>
          <a:xfrm>
            <a:off x="7092280" y="2275771"/>
            <a:ext cx="1008112" cy="646331"/>
          </a:xfrm>
          <a:prstGeom prst="rect">
            <a:avLst/>
          </a:prstGeom>
          <a:noFill/>
        </p:spPr>
        <p:txBody>
          <a:bodyPr wrap="square" rtlCol="0">
            <a:spAutoFit/>
          </a:bodyPr>
          <a:lstStyle/>
          <a:p>
            <a:pPr algn="ctr"/>
            <a:r>
              <a:rPr lang="en-GB" dirty="0"/>
              <a:t>Dave </a:t>
            </a:r>
            <a:r>
              <a:rPr lang="en-GB" dirty="0" err="1"/>
              <a:t>Saffery</a:t>
            </a:r>
            <a:endParaRPr lang="en-GB" dirty="0"/>
          </a:p>
        </p:txBody>
      </p:sp>
      <p:sp>
        <p:nvSpPr>
          <p:cNvPr id="7" name="TextBox 6"/>
          <p:cNvSpPr txBox="1"/>
          <p:nvPr/>
        </p:nvSpPr>
        <p:spPr>
          <a:xfrm>
            <a:off x="906706" y="4473986"/>
            <a:ext cx="1008112" cy="646331"/>
          </a:xfrm>
          <a:prstGeom prst="rect">
            <a:avLst/>
          </a:prstGeom>
          <a:noFill/>
        </p:spPr>
        <p:txBody>
          <a:bodyPr wrap="square" rtlCol="0">
            <a:spAutoFit/>
          </a:bodyPr>
          <a:lstStyle/>
          <a:p>
            <a:pPr algn="ctr"/>
            <a:r>
              <a:rPr lang="en-GB" dirty="0"/>
              <a:t>Sean Yates!!!</a:t>
            </a:r>
          </a:p>
        </p:txBody>
      </p:sp>
      <p:sp>
        <p:nvSpPr>
          <p:cNvPr id="8" name="TextBox 7"/>
          <p:cNvSpPr txBox="1"/>
          <p:nvPr/>
        </p:nvSpPr>
        <p:spPr>
          <a:xfrm>
            <a:off x="755576" y="2340458"/>
            <a:ext cx="1296144" cy="646331"/>
          </a:xfrm>
          <a:prstGeom prst="rect">
            <a:avLst/>
          </a:prstGeom>
          <a:noFill/>
        </p:spPr>
        <p:txBody>
          <a:bodyPr wrap="square" rtlCol="0">
            <a:spAutoFit/>
          </a:bodyPr>
          <a:lstStyle/>
          <a:p>
            <a:pPr algn="ctr"/>
            <a:r>
              <a:rPr lang="en-GB" dirty="0"/>
              <a:t>Len </a:t>
            </a:r>
            <a:r>
              <a:rPr lang="en-GB" dirty="0" err="1"/>
              <a:t>Coomber</a:t>
            </a:r>
            <a:endParaRPr lang="en-GB" dirty="0"/>
          </a:p>
        </p:txBody>
      </p:sp>
      <p:sp>
        <p:nvSpPr>
          <p:cNvPr id="9" name="TextBox 8"/>
          <p:cNvSpPr txBox="1"/>
          <p:nvPr/>
        </p:nvSpPr>
        <p:spPr>
          <a:xfrm>
            <a:off x="7236296" y="4928448"/>
            <a:ext cx="1008112" cy="646331"/>
          </a:xfrm>
          <a:prstGeom prst="rect">
            <a:avLst/>
          </a:prstGeom>
          <a:noFill/>
        </p:spPr>
        <p:txBody>
          <a:bodyPr wrap="square" rtlCol="0">
            <a:spAutoFit/>
          </a:bodyPr>
          <a:lstStyle/>
          <a:p>
            <a:pPr algn="ctr"/>
            <a:r>
              <a:rPr lang="en-GB" dirty="0"/>
              <a:t>Terry </a:t>
            </a:r>
            <a:r>
              <a:rPr lang="en-GB" dirty="0" err="1"/>
              <a:t>Fearn</a:t>
            </a:r>
            <a:endParaRPr lang="en-GB" dirty="0"/>
          </a:p>
        </p:txBody>
      </p:sp>
      <p:cxnSp>
        <p:nvCxnSpPr>
          <p:cNvPr id="11" name="Straight Arrow Connector 10"/>
          <p:cNvCxnSpPr/>
          <p:nvPr/>
        </p:nvCxnSpPr>
        <p:spPr>
          <a:xfrm flipV="1">
            <a:off x="1835696" y="4509120"/>
            <a:ext cx="1224136"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a:off x="2051720" y="2663624"/>
            <a:ext cx="2448272" cy="7653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156176" y="2564904"/>
            <a:ext cx="108012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508104" y="3302551"/>
            <a:ext cx="720080" cy="16386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059832" y="3429000"/>
            <a:ext cx="936104" cy="1512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Elbow Connector 35"/>
          <p:cNvCxnSpPr>
            <a:stCxn id="9" idx="1"/>
          </p:cNvCxnSpPr>
          <p:nvPr/>
        </p:nvCxnSpPr>
        <p:spPr>
          <a:xfrm rot="10800000">
            <a:off x="5076056" y="4185084"/>
            <a:ext cx="2160241" cy="1066530"/>
          </a:xfrm>
          <a:prstGeom prst="bentConnector3">
            <a:avLst>
              <a:gd name="adj1" fmla="val 85274"/>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62610739"/>
      </p:ext>
    </p:extLst>
  </p:cSld>
  <p:clrMapOvr>
    <a:masterClrMapping/>
  </p:clrMapOvr>
  <mc:AlternateContent xmlns:mc="http://schemas.openxmlformats.org/markup-compatibility/2006" xmlns:p14="http://schemas.microsoft.com/office/powerpoint/2010/main">
    <mc:Choice Requires="p14">
      <p:transition spd="slow" p14:dur="1200" advTm="31042">
        <p14:flip dir="r"/>
      </p:transition>
    </mc:Choice>
    <mc:Fallback xmlns="">
      <p:transition spd="slow" advTm="31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400800" cy="685800"/>
          </a:xfrm>
        </p:spPr>
        <p:txBody>
          <a:bodyPr>
            <a:normAutofit fontScale="90000"/>
          </a:bodyPr>
          <a:lstStyle/>
          <a:p>
            <a:r>
              <a:rPr lang="en-GB" dirty="0"/>
              <a:t>Favourite parts of being with Thanet R.C.</a:t>
            </a:r>
          </a:p>
        </p:txBody>
      </p:sp>
      <p:sp>
        <p:nvSpPr>
          <p:cNvPr id="3" name="Content Placeholder 2"/>
          <p:cNvSpPr>
            <a:spLocks noGrp="1"/>
          </p:cNvSpPr>
          <p:nvPr>
            <p:ph idx="1"/>
          </p:nvPr>
        </p:nvSpPr>
        <p:spPr/>
        <p:txBody>
          <a:bodyPr>
            <a:normAutofit/>
          </a:bodyPr>
          <a:lstStyle/>
          <a:p>
            <a:r>
              <a:rPr lang="en-GB" dirty="0"/>
              <a:t>Terry said that by joining Thanet R.C. he has made many great friends over the years</a:t>
            </a:r>
          </a:p>
          <a:p>
            <a:r>
              <a:rPr lang="en-GB" dirty="0"/>
              <a:t>His favourite part of being with Thanet R.C. is the social rides, being able to turn up and ride many miles in good weather conditions and enjoy the countryside and the sport as a way of having fun</a:t>
            </a:r>
          </a:p>
        </p:txBody>
      </p:sp>
    </p:spTree>
    <p:custDataLst>
      <p:tags r:id="rId1"/>
    </p:custDataLst>
    <p:extLst>
      <p:ext uri="{BB962C8B-B14F-4D97-AF65-F5344CB8AC3E}">
        <p14:creationId xmlns:p14="http://schemas.microsoft.com/office/powerpoint/2010/main" val="3863769295"/>
      </p:ext>
    </p:extLst>
  </p:cSld>
  <p:clrMapOvr>
    <a:masterClrMapping/>
  </p:clrMapOvr>
  <mc:AlternateContent xmlns:mc="http://schemas.openxmlformats.org/markup-compatibility/2006" xmlns:p14="http://schemas.microsoft.com/office/powerpoint/2010/main">
    <mc:Choice Requires="p14">
      <p:transition spd="slow" p14:dur="1400" advTm="20749">
        <p14:ripple/>
      </p:transition>
    </mc:Choice>
    <mc:Fallback xmlns="">
      <p:transition spd="slow" advTm="207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7456"/>
          </a:xfrm>
        </p:spPr>
        <p:txBody>
          <a:bodyPr>
            <a:normAutofit fontScale="90000"/>
          </a:bodyPr>
          <a:lstStyle/>
          <a:p>
            <a:r>
              <a:rPr lang="en-GB" dirty="0"/>
              <a:t>Favourite parts </a:t>
            </a:r>
            <a:r>
              <a:rPr lang="en-GB" dirty="0" err="1"/>
              <a:t>ContinueD</a:t>
            </a:r>
            <a:r>
              <a:rPr lang="en-GB" dirty="0"/>
              <a:t> </a:t>
            </a:r>
          </a:p>
        </p:txBody>
      </p:sp>
      <p:sp>
        <p:nvSpPr>
          <p:cNvPr id="3" name="Content Placeholder 2"/>
          <p:cNvSpPr>
            <a:spLocks noGrp="1"/>
          </p:cNvSpPr>
          <p:nvPr>
            <p:ph idx="1"/>
          </p:nvPr>
        </p:nvSpPr>
        <p:spPr/>
        <p:txBody>
          <a:bodyPr/>
          <a:lstStyle/>
          <a:p>
            <a:r>
              <a:rPr lang="en-GB" dirty="0"/>
              <a:t>One of his first memories are the club runs and enjoying riding 50-60 miles at 15mph average speed</a:t>
            </a:r>
          </a:p>
          <a:p>
            <a:r>
              <a:rPr lang="en-GB" dirty="0"/>
              <a:t>Also, when punctures were more common many years ago, having a large saddle bag that had many useful things in!!!</a:t>
            </a:r>
          </a:p>
          <a:p>
            <a:endParaRPr lang="en-GB" dirty="0"/>
          </a:p>
        </p:txBody>
      </p:sp>
    </p:spTree>
    <p:custDataLst>
      <p:tags r:id="rId1"/>
    </p:custDataLst>
    <p:extLst>
      <p:ext uri="{BB962C8B-B14F-4D97-AF65-F5344CB8AC3E}">
        <p14:creationId xmlns:p14="http://schemas.microsoft.com/office/powerpoint/2010/main" val="2302218773"/>
      </p:ext>
    </p:extLst>
  </p:cSld>
  <p:clrMapOvr>
    <a:masterClrMapping/>
  </p:clrMapOvr>
  <mc:AlternateContent xmlns:mc="http://schemas.openxmlformats.org/markup-compatibility/2006" xmlns:p14="http://schemas.microsoft.com/office/powerpoint/2010/main">
    <mc:Choice Requires="p14">
      <p:transition spd="slow" p14:dur="1500" advTm="17616">
        <p:split orient="vert"/>
      </p:transition>
    </mc:Choice>
    <mc:Fallback xmlns="">
      <p:transition spd="slow" advTm="1761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52736"/>
            <a:ext cx="6400800" cy="1072480"/>
          </a:xfrm>
        </p:spPr>
        <p:txBody>
          <a:bodyPr>
            <a:normAutofit fontScale="90000"/>
          </a:bodyPr>
          <a:lstStyle/>
          <a:p>
            <a:r>
              <a:rPr lang="en-GB" dirty="0"/>
              <a:t>Thanks to the following</a:t>
            </a:r>
          </a:p>
        </p:txBody>
      </p:sp>
      <p:sp>
        <p:nvSpPr>
          <p:cNvPr id="3" name="Content Placeholder 2"/>
          <p:cNvSpPr>
            <a:spLocks noGrp="1"/>
          </p:cNvSpPr>
          <p:nvPr>
            <p:ph idx="1"/>
          </p:nvPr>
        </p:nvSpPr>
        <p:spPr/>
        <p:txBody>
          <a:bodyPr>
            <a:normAutofit/>
          </a:bodyPr>
          <a:lstStyle/>
          <a:p>
            <a:r>
              <a:rPr lang="en-GB" dirty="0"/>
              <a:t>Music (when presented) – </a:t>
            </a:r>
            <a:r>
              <a:rPr lang="fr-FR" dirty="0"/>
              <a:t>Tour de France Retro Channel 4 </a:t>
            </a:r>
            <a:r>
              <a:rPr lang="fr-FR" dirty="0" err="1"/>
              <a:t>Theme</a:t>
            </a:r>
            <a:r>
              <a:rPr lang="fr-FR" dirty="0"/>
              <a:t> Music</a:t>
            </a:r>
            <a:r>
              <a:rPr lang="en-GB" dirty="0"/>
              <a:t> Remix (whole version made by YouTube user Constance </a:t>
            </a:r>
            <a:r>
              <a:rPr lang="en-GB" dirty="0" err="1"/>
              <a:t>Bour</a:t>
            </a:r>
            <a:r>
              <a:rPr lang="en-GB" dirty="0"/>
              <a:t>)</a:t>
            </a:r>
          </a:p>
          <a:p>
            <a:r>
              <a:rPr lang="en-GB" dirty="0"/>
              <a:t>Photography – Terry Fearn and David Robert</a:t>
            </a:r>
          </a:p>
          <a:p>
            <a:r>
              <a:rPr lang="en-GB" dirty="0"/>
              <a:t>National Lottery Heritage Fund, Imogen Taylor (Young Biographer Workshop Facilitator), Terry Fearn (for being my Veteran rider) and also the club for its support</a:t>
            </a:r>
          </a:p>
        </p:txBody>
      </p:sp>
    </p:spTree>
    <p:custDataLst>
      <p:tags r:id="rId1"/>
    </p:custDataLst>
    <p:extLst>
      <p:ext uri="{BB962C8B-B14F-4D97-AF65-F5344CB8AC3E}">
        <p14:creationId xmlns:p14="http://schemas.microsoft.com/office/powerpoint/2010/main" val="843380277"/>
      </p:ext>
    </p:extLst>
  </p:cSld>
  <p:clrMapOvr>
    <a:masterClrMapping/>
  </p:clrMapOvr>
  <mc:AlternateContent xmlns:mc="http://schemas.openxmlformats.org/markup-compatibility/2006" xmlns:p14="http://schemas.microsoft.com/office/powerpoint/2010/main">
    <mc:Choice Requires="p14">
      <p:transition spd="slow" p14:dur="4000" advTm="24598">
        <p14:vortex dir="r"/>
      </p:transition>
    </mc:Choice>
    <mc:Fallback xmlns="">
      <p:transition spd="slow" advTm="245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
</p:tagLst>
</file>

<file path=ppt/tags/tag10.xml><?xml version="1.0" encoding="utf-8"?>
<p:tagLst xmlns:a="http://schemas.openxmlformats.org/drawingml/2006/main" xmlns:r="http://schemas.openxmlformats.org/officeDocument/2006/relationships" xmlns:p="http://schemas.openxmlformats.org/presentationml/2006/main">
  <p:tag name="TIMING" val="|1.5|2.7"/>
</p:tagLst>
</file>

<file path=ppt/tags/tag2.xml><?xml version="1.0" encoding="utf-8"?>
<p:tagLst xmlns:a="http://schemas.openxmlformats.org/drawingml/2006/main" xmlns:r="http://schemas.openxmlformats.org/officeDocument/2006/relationships" xmlns:p="http://schemas.openxmlformats.org/presentationml/2006/main">
  <p:tag name="TIMING" val="|1.8|2.9|2.7|3.6|3.1|3.2"/>
</p:tagLst>
</file>

<file path=ppt/tags/tag3.xml><?xml version="1.0" encoding="utf-8"?>
<p:tagLst xmlns:a="http://schemas.openxmlformats.org/drawingml/2006/main" xmlns:r="http://schemas.openxmlformats.org/officeDocument/2006/relationships" xmlns:p="http://schemas.openxmlformats.org/presentationml/2006/main">
  <p:tag name="TIMING" val="|1.2|2.7|6.3"/>
</p:tagLst>
</file>

<file path=ppt/tags/tag4.xml><?xml version="1.0" encoding="utf-8"?>
<p:tagLst xmlns:a="http://schemas.openxmlformats.org/drawingml/2006/main" xmlns:r="http://schemas.openxmlformats.org/officeDocument/2006/relationships" xmlns:p="http://schemas.openxmlformats.org/presentationml/2006/main">
  <p:tag name="TIMING" val="|1.4|3.8|4.3|11.4"/>
</p:tagLst>
</file>

<file path=ppt/tags/tag5.xml><?xml version="1.0" encoding="utf-8"?>
<p:tagLst xmlns:a="http://schemas.openxmlformats.org/drawingml/2006/main" xmlns:r="http://schemas.openxmlformats.org/officeDocument/2006/relationships" xmlns:p="http://schemas.openxmlformats.org/presentationml/2006/main">
  <p:tag name="TIMING" val="|1.8|2.8|6.2"/>
</p:tagLst>
</file>

<file path=ppt/tags/tag6.xml><?xml version="1.0" encoding="utf-8"?>
<p:tagLst xmlns:a="http://schemas.openxmlformats.org/drawingml/2006/main" xmlns:r="http://schemas.openxmlformats.org/officeDocument/2006/relationships" xmlns:p="http://schemas.openxmlformats.org/presentationml/2006/main">
  <p:tag name="TIMING" val="|3.2|2.8|7.1|3.4|4|3.6"/>
</p:tagLst>
</file>

<file path=ppt/tags/tag7.xml><?xml version="1.0" encoding="utf-8"?>
<p:tagLst xmlns:a="http://schemas.openxmlformats.org/drawingml/2006/main" xmlns:r="http://schemas.openxmlformats.org/officeDocument/2006/relationships" xmlns:p="http://schemas.openxmlformats.org/presentationml/2006/main">
  <p:tag name="TIMING" val="|1.3|3.2|5.2"/>
</p:tagLst>
</file>

<file path=ppt/tags/tag8.xml><?xml version="1.0" encoding="utf-8"?>
<p:tagLst xmlns:a="http://schemas.openxmlformats.org/drawingml/2006/main" xmlns:r="http://schemas.openxmlformats.org/officeDocument/2006/relationships" xmlns:p="http://schemas.openxmlformats.org/presentationml/2006/main">
  <p:tag name="TIMING" val="|2.1|4.6|6"/>
</p:tagLst>
</file>

<file path=ppt/tags/tag9.xml><?xml version="1.0" encoding="utf-8"?>
<p:tagLst xmlns:a="http://schemas.openxmlformats.org/drawingml/2006/main" xmlns:r="http://schemas.openxmlformats.org/officeDocument/2006/relationships" xmlns:p="http://schemas.openxmlformats.org/presentationml/2006/main">
  <p:tag name="TIMING" val="|0.9|2.8|5.5|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458</TotalTime>
  <Words>415</Words>
  <Application>Microsoft Office PowerPoint</Application>
  <PresentationFormat>On-screen Show (4:3)</PresentationFormat>
  <Paragraphs>34</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Wingdings</vt:lpstr>
      <vt:lpstr>Couture</vt:lpstr>
      <vt:lpstr>Young Biographers’ Project – Terry Fearn</vt:lpstr>
      <vt:lpstr>Who is Terry Fearn?</vt:lpstr>
      <vt:lpstr>1994 Harrietsham 25 Mile TT</vt:lpstr>
      <vt:lpstr>Secretary Role</vt:lpstr>
      <vt:lpstr>Secretary role ContinueD</vt:lpstr>
      <vt:lpstr>1997-Sean Yates behind Terry on one of his attempts to break the British 10 mile TT record</vt:lpstr>
      <vt:lpstr>Favourite parts of being with Thanet R.C.</vt:lpstr>
      <vt:lpstr>Favourite parts ContinueD </vt:lpstr>
      <vt:lpstr>Thanks to the following</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Biographers Project – Terry Fearn</dc:title>
  <dc:creator>David Redmond</dc:creator>
  <cp:lastModifiedBy>David Robert</cp:lastModifiedBy>
  <cp:revision>59</cp:revision>
  <dcterms:created xsi:type="dcterms:W3CDTF">2015-12-13T13:15:42Z</dcterms:created>
  <dcterms:modified xsi:type="dcterms:W3CDTF">2016-11-02T07:04:20Z</dcterms:modified>
</cp:coreProperties>
</file>