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7" r:id="rId2"/>
    <p:sldId id="265" r:id="rId3"/>
    <p:sldId id="270" r:id="rId4"/>
    <p:sldId id="271" r:id="rId5"/>
    <p:sldId id="273" r:id="rId6"/>
    <p:sldId id="272" r:id="rId7"/>
  </p:sldIdLst>
  <p:sldSz cx="9144000" cy="6858000" type="screen4x3"/>
  <p:notesSz cx="6881813" cy="9661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79076-091C-4AC0-BA28-12D67E569521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76772"/>
            <a:ext cx="2982119" cy="4830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9176772"/>
            <a:ext cx="2982119" cy="4830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43FC1-52B0-409E-9896-636B80DE7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628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D35B-29C8-46BB-A7D6-63C28F17CF13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EA7D-F715-48ED-83D5-D734A0F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365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D35B-29C8-46BB-A7D6-63C28F17CF13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EA7D-F715-48ED-83D5-D734A0F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017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D35B-29C8-46BB-A7D6-63C28F17CF13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EA7D-F715-48ED-83D5-D734A0F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896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D35B-29C8-46BB-A7D6-63C28F17CF13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EA7D-F715-48ED-83D5-D734A0F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188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D35B-29C8-46BB-A7D6-63C28F17CF13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EA7D-F715-48ED-83D5-D734A0F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591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D35B-29C8-46BB-A7D6-63C28F17CF13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EA7D-F715-48ED-83D5-D734A0F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63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D35B-29C8-46BB-A7D6-63C28F17CF13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EA7D-F715-48ED-83D5-D734A0F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171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D35B-29C8-46BB-A7D6-63C28F17CF13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EA7D-F715-48ED-83D5-D734A0F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37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D35B-29C8-46BB-A7D6-63C28F17CF13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EA7D-F715-48ED-83D5-D734A0F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064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D35B-29C8-46BB-A7D6-63C28F17CF13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EA7D-F715-48ED-83D5-D734A0F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28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4D35B-29C8-46BB-A7D6-63C28F17CF13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EA7D-F715-48ED-83D5-D734A0F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81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4D35B-29C8-46BB-A7D6-63C28F17CF13}" type="datetimeFigureOut">
              <a:rPr lang="en-GB" smtClean="0"/>
              <a:t>15/11/2019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1EA7D-F715-48ED-83D5-D734A0F796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13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GB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What is Go-Ride?</a:t>
            </a:r>
            <a:endParaRPr lang="en-GB" dirty="0">
              <a:ln>
                <a:solidFill>
                  <a:schemeClr val="tx1"/>
                </a:solidFill>
              </a:ln>
              <a:solidFill>
                <a:srgbClr val="0070C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340769"/>
            <a:ext cx="8496944" cy="53285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Go-Ride 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British Cycling's 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programme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young people. </a:t>
            </a:r>
            <a:endParaRPr lang="en-GB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 provides a 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 and safe 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 to introduce young riders to the world of cycle sport and provides a platform to improve 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bike handling skills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Go-Ride 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provides the 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step onto the Performance Pathway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over 60% of riders on the Great Britain Cycling Team started out at Go-Ride Clubs.</a:t>
            </a:r>
          </a:p>
        </p:txBody>
      </p:sp>
    </p:spTree>
    <p:extLst>
      <p:ext uri="{BB962C8B-B14F-4D97-AF65-F5344CB8AC3E}">
        <p14:creationId xmlns:p14="http://schemas.microsoft.com/office/powerpoint/2010/main" val="227483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62737"/>
            <a:ext cx="8229600" cy="3032082"/>
          </a:xfrm>
        </p:spPr>
        <p:txBody>
          <a:bodyPr>
            <a:normAutofit/>
          </a:bodyPr>
          <a:lstStyle/>
          <a:p>
            <a:r>
              <a:rPr lang="en-GB" dirty="0" smtClean="0"/>
              <a:t>2018 Renewal </a:t>
            </a:r>
            <a:r>
              <a:rPr lang="en-GB" dirty="0" smtClean="0"/>
              <a:t>3 year Development </a:t>
            </a:r>
            <a:r>
              <a:rPr lang="en-GB" dirty="0" smtClean="0"/>
              <a:t>Targets:</a:t>
            </a:r>
          </a:p>
          <a:p>
            <a:pPr marL="0" indent="0">
              <a:buNone/>
            </a:pPr>
            <a:r>
              <a:rPr lang="en-GB" b="1" u="sng" dirty="0"/>
              <a:t>Aim 1:</a:t>
            </a:r>
            <a:r>
              <a:rPr lang="en-GB" b="1" dirty="0"/>
              <a:t> Establish suitable Go-Ride venues accessible to existing and new members. </a:t>
            </a:r>
            <a:endParaRPr lang="en-GB" b="1" dirty="0" smtClean="0"/>
          </a:p>
          <a:p>
            <a:pPr marL="0" indent="0">
              <a:buNone/>
            </a:pPr>
            <a:r>
              <a:rPr lang="en-GB" b="1" u="sng" dirty="0"/>
              <a:t>Aim 2:</a:t>
            </a:r>
            <a:r>
              <a:rPr lang="en-GB" b="1" dirty="0"/>
              <a:t> Recruit and retain more coaches</a:t>
            </a:r>
            <a:endParaRPr lang="en-GB" dirty="0"/>
          </a:p>
          <a:p>
            <a:pPr marL="0" indent="0">
              <a:buNone/>
            </a:pPr>
            <a:r>
              <a:rPr lang="en-GB" b="1" u="sng" dirty="0"/>
              <a:t>Equity Aim: </a:t>
            </a:r>
            <a:r>
              <a:rPr lang="en-GB" b="1" dirty="0"/>
              <a:t>More older (14+) girls in the club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51520" y="260648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 smtClean="0"/>
              <a:t>In November 2018 we were awarded our </a:t>
            </a:r>
            <a:r>
              <a:rPr lang="en-GB" sz="2800" b="1" u="sng" dirty="0" err="1" smtClean="0"/>
              <a:t>Clubmark</a:t>
            </a:r>
            <a:r>
              <a:rPr lang="en-GB" sz="2800" b="1" u="sng" dirty="0" smtClean="0"/>
              <a:t> renewal:</a:t>
            </a:r>
            <a:endParaRPr lang="en-GB" sz="2800" b="1" u="sng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00" b="30701"/>
          <a:stretch/>
        </p:blipFill>
        <p:spPr>
          <a:xfrm>
            <a:off x="2051720" y="722313"/>
            <a:ext cx="4176464" cy="3040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858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948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b="1" u="sng" dirty="0" smtClean="0"/>
              <a:t>Venues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240" y="783506"/>
            <a:ext cx="8229600" cy="163738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u="sng" dirty="0"/>
              <a:t>Draper’s Mills Primary</a:t>
            </a:r>
          </a:p>
          <a:p>
            <a:r>
              <a:rPr lang="en-GB" dirty="0" smtClean="0"/>
              <a:t>Venue trialled Nov-Dec 2018</a:t>
            </a:r>
          </a:p>
          <a:p>
            <a:r>
              <a:rPr lang="en-GB" dirty="0" smtClean="0"/>
              <a:t>Excellent venue but costs not covered due to low numbers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3067" y="2564904"/>
            <a:ext cx="8229600" cy="18722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u="sng" dirty="0" smtClean="0"/>
              <a:t>Discovery Park, Sandwich</a:t>
            </a:r>
          </a:p>
          <a:p>
            <a:r>
              <a:rPr lang="en-GB" dirty="0" smtClean="0"/>
              <a:t>Free Go-Ride Venue </a:t>
            </a:r>
          </a:p>
          <a:p>
            <a:r>
              <a:rPr lang="en-GB" dirty="0" smtClean="0"/>
              <a:t>Tarmac Oval bus turning circle, approx. 200m long. </a:t>
            </a:r>
          </a:p>
          <a:p>
            <a:r>
              <a:rPr lang="en-GB" dirty="0" smtClean="0"/>
              <a:t>Perfect for U12 coaching and racing.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1948" y="4591147"/>
            <a:ext cx="8229600" cy="18722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u="sng" dirty="0" smtClean="0"/>
              <a:t>Moving forward:</a:t>
            </a:r>
          </a:p>
          <a:p>
            <a:r>
              <a:rPr lang="en-GB" dirty="0" smtClean="0"/>
              <a:t>Venue needed for older youth/junior/adult coaching</a:t>
            </a:r>
          </a:p>
          <a:p>
            <a:r>
              <a:rPr lang="en-GB" dirty="0" smtClean="0"/>
              <a:t>Lots of people have enquired re adult coaching sessions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5225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GB" b="1" u="sng" dirty="0" smtClean="0"/>
              <a:t>Go – Ride 2019</a:t>
            </a:r>
            <a:endParaRPr lang="en-GB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512" y="1196753"/>
            <a:ext cx="3888432" cy="223224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dirty="0" smtClean="0"/>
              <a:t>Over 20 riders aged 18 months to 12 years old have joined us for coaching and/or racing</a:t>
            </a:r>
            <a:endParaRPr lang="en-GB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427984" y="1196753"/>
            <a:ext cx="4464496" cy="22322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One Go-Ride racing event at Discovery Park </a:t>
            </a:r>
          </a:p>
          <a:p>
            <a:r>
              <a:rPr lang="en-GB" dirty="0" smtClean="0"/>
              <a:t>Over 20 Go-Ride Coaching Sessions</a:t>
            </a:r>
          </a:p>
          <a:p>
            <a:r>
              <a:rPr lang="en-GB" dirty="0" smtClean="0"/>
              <a:t>Colin’s Summer series events well attended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50" b="24801"/>
          <a:stretch/>
        </p:blipFill>
        <p:spPr>
          <a:xfrm>
            <a:off x="200147" y="3573018"/>
            <a:ext cx="8735004" cy="309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69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GB" b="1" u="sng" dirty="0" smtClean="0"/>
              <a:t>Go – Ride 2019</a:t>
            </a:r>
            <a:endParaRPr lang="en-GB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512" y="1196753"/>
            <a:ext cx="8640960" cy="2232248"/>
          </a:xfrm>
          <a:solidFill>
            <a:schemeClr val="accent3">
              <a:lumMod val="60000"/>
              <a:lumOff val="40000"/>
            </a:schemeClr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dirty="0" smtClean="0"/>
              <a:t>Big thanks to everyone who has volunteered at Go-Ride events over the year!</a:t>
            </a:r>
          </a:p>
        </p:txBody>
      </p:sp>
    </p:spTree>
    <p:extLst>
      <p:ext uri="{BB962C8B-B14F-4D97-AF65-F5344CB8AC3E}">
        <p14:creationId xmlns:p14="http://schemas.microsoft.com/office/powerpoint/2010/main" val="2789605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02832" cy="1143000"/>
          </a:xfrm>
        </p:spPr>
        <p:txBody>
          <a:bodyPr>
            <a:normAutofit/>
          </a:bodyPr>
          <a:lstStyle/>
          <a:p>
            <a:r>
              <a:rPr lang="en-GB" b="1" u="sng" dirty="0" smtClean="0"/>
              <a:t>TRC Women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3610744" cy="4525963"/>
          </a:xfrm>
          <a:solidFill>
            <a:srgbClr val="FFFF00"/>
          </a:solidFill>
        </p:spPr>
        <p:txBody>
          <a:bodyPr/>
          <a:lstStyle/>
          <a:p>
            <a:pPr marL="0" indent="0">
              <a:buNone/>
            </a:pPr>
            <a:r>
              <a:rPr lang="en-GB" b="1" u="sng" dirty="0" smtClean="0"/>
              <a:t>Success at:</a:t>
            </a:r>
          </a:p>
          <a:p>
            <a:r>
              <a:rPr lang="en-GB" dirty="0" smtClean="0"/>
              <a:t>Time Trials</a:t>
            </a:r>
          </a:p>
          <a:p>
            <a:r>
              <a:rPr lang="en-GB" dirty="0" smtClean="0"/>
              <a:t>Team Time-trials</a:t>
            </a:r>
          </a:p>
          <a:p>
            <a:r>
              <a:rPr lang="en-GB" dirty="0" err="1" smtClean="0"/>
              <a:t>Criteriums</a:t>
            </a:r>
            <a:endParaRPr lang="en-GB" dirty="0" smtClean="0"/>
          </a:p>
          <a:p>
            <a:r>
              <a:rPr lang="en-GB" dirty="0" smtClean="0"/>
              <a:t>Road Races</a:t>
            </a:r>
          </a:p>
          <a:p>
            <a:r>
              <a:rPr lang="en-GB" dirty="0" smtClean="0"/>
              <a:t>Track</a:t>
            </a:r>
          </a:p>
          <a:p>
            <a:r>
              <a:rPr lang="en-GB" dirty="0" smtClean="0"/>
              <a:t>Fixed </a:t>
            </a:r>
            <a:r>
              <a:rPr lang="en-GB" dirty="0" err="1" smtClean="0"/>
              <a:t>Crits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501124" y="274638"/>
            <a:ext cx="4283968" cy="30469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b="1" u="sng" dirty="0" smtClean="0"/>
              <a:t>Positives this year: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more women riding the club run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more women riding TTs in club kit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7 TRC women at one Open TT!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TRC women’s teams racing at national level TTT events</a:t>
            </a:r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540" y="3501008"/>
            <a:ext cx="4491552" cy="314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985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287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Office Theme</vt:lpstr>
      <vt:lpstr>What is Go-Ride?</vt:lpstr>
      <vt:lpstr>PowerPoint Presentation</vt:lpstr>
      <vt:lpstr>Venues</vt:lpstr>
      <vt:lpstr>Go – Ride 2019</vt:lpstr>
      <vt:lpstr>Go – Ride 2019</vt:lpstr>
      <vt:lpstr>TRC Women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Smith</dc:creator>
  <cp:lastModifiedBy>Joanna Smith</cp:lastModifiedBy>
  <cp:revision>20</cp:revision>
  <cp:lastPrinted>2018-11-09T18:10:49Z</cp:lastPrinted>
  <dcterms:created xsi:type="dcterms:W3CDTF">2018-11-08T18:33:40Z</dcterms:created>
  <dcterms:modified xsi:type="dcterms:W3CDTF">2019-11-15T16:39:02Z</dcterms:modified>
</cp:coreProperties>
</file>