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2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4660"/>
  </p:normalViewPr>
  <p:slideViewPr>
    <p:cSldViewPr>
      <p:cViewPr varScale="1">
        <p:scale>
          <a:sx n="108" d="100"/>
          <a:sy n="108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83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53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73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484784"/>
            <a:ext cx="9144000" cy="53732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28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8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78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07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4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72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52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26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FD02F-8988-4389-9DBD-3AE266573EDE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C2D6D-F51F-4060-984D-FC333967E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710911"/>
              </p:ext>
            </p:extLst>
          </p:nvPr>
        </p:nvGraphicFramePr>
        <p:xfrm>
          <a:off x="575556" y="2204864"/>
          <a:ext cx="7992888" cy="4211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54055895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3965886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65014140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3755515146"/>
                    </a:ext>
                  </a:extLst>
                </a:gridCol>
              </a:tblGrid>
              <a:tr h="43728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774">
                <a:tc>
                  <a:txBody>
                    <a:bodyPr/>
                    <a:lstStyle/>
                    <a:p>
                      <a:r>
                        <a:rPr lang="en-GB" dirty="0"/>
                        <a:t>Website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74">
                <a:tc>
                  <a:txBody>
                    <a:bodyPr/>
                    <a:lstStyle/>
                    <a:p>
                      <a:r>
                        <a:rPr lang="en-GB" dirty="0"/>
                        <a:t>Facebook Fan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Facebook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761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238894"/>
                  </a:ext>
                </a:extLst>
              </a:tr>
              <a:tr h="754774">
                <a:tc>
                  <a:txBody>
                    <a:bodyPr/>
                    <a:lstStyle/>
                    <a:p>
                      <a:r>
                        <a:rPr lang="en-GB" dirty="0"/>
                        <a:t>Twitter Followers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774">
                <a:tc>
                  <a:txBody>
                    <a:bodyPr/>
                    <a:lstStyle/>
                    <a:p>
                      <a:r>
                        <a:rPr lang="en-GB" dirty="0"/>
                        <a:t>News Feed Followers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643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90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5C675D7-7BB8-44E3-97A9-218A2A92F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Issue</a:t>
            </a:r>
          </a:p>
          <a:p>
            <a:pPr lvl="1"/>
            <a:r>
              <a:rPr lang="en-GB" dirty="0"/>
              <a:t>Lack of content / article</a:t>
            </a:r>
          </a:p>
        </p:txBody>
      </p:sp>
    </p:spTree>
    <p:extLst>
      <p:ext uri="{BB962C8B-B14F-4D97-AF65-F5344CB8AC3E}">
        <p14:creationId xmlns:p14="http://schemas.microsoft.com/office/powerpoint/2010/main" val="18172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n-GB" sz="2000" dirty="0"/>
              <a:t>Sign Up to the Newsfeed … Select “Latest News” then click “Follow”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2420888"/>
            <a:ext cx="6682343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5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n-GB" sz="2000" dirty="0"/>
              <a:t>Questions?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406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78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</dc:creator>
  <cp:lastModifiedBy>Rick Perkins</cp:lastModifiedBy>
  <cp:revision>36</cp:revision>
  <dcterms:created xsi:type="dcterms:W3CDTF">2014-11-04T09:47:25Z</dcterms:created>
  <dcterms:modified xsi:type="dcterms:W3CDTF">2019-11-11T16:39:49Z</dcterms:modified>
</cp:coreProperties>
</file>