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>
      <p:cViewPr varScale="1">
        <p:scale>
          <a:sx n="108" d="100"/>
          <a:sy n="108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83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3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3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8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8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7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4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2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6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D02F-8988-4389-9DBD-3AE266573ED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2D6D-F51F-4060-984D-FC333967E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C675D7-7BB8-44E3-97A9-218A2A92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AGM 2018 we voted to explore the option</a:t>
            </a:r>
          </a:p>
          <a:p>
            <a:pPr lvl="1"/>
            <a:r>
              <a:rPr lang="en-GB" dirty="0"/>
              <a:t>12 designs submitted from the membership	</a:t>
            </a:r>
          </a:p>
          <a:p>
            <a:pPr lvl="1"/>
            <a:r>
              <a:rPr lang="en-GB" dirty="0"/>
              <a:t>Short list of 3 were voted on by the members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10524B61-B692-4A21-845D-CE6F264F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5472608" cy="30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GB" sz="2000" dirty="0"/>
              <a:t>The proposed new design has been approved by British Cycling</a:t>
            </a:r>
          </a:p>
          <a:p>
            <a:endParaRPr lang="en-GB" sz="2000" dirty="0"/>
          </a:p>
          <a:p>
            <a:r>
              <a:rPr lang="en-GB" sz="2000" dirty="0"/>
              <a:t>Now we need to hold a member vote:</a:t>
            </a:r>
          </a:p>
          <a:p>
            <a:pPr lvl="1"/>
            <a:r>
              <a:rPr lang="en-GB" sz="1600" dirty="0"/>
              <a:t>Adopt the new design or stay with the existing?</a:t>
            </a:r>
          </a:p>
          <a:p>
            <a:pPr lvl="1"/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62E6B8-B191-47BF-AE7D-CFD4C406C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544551"/>
              </p:ext>
            </p:extLst>
          </p:nvPr>
        </p:nvGraphicFramePr>
        <p:xfrm>
          <a:off x="71500" y="3645024"/>
          <a:ext cx="9001000" cy="217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3" imgW="17993520" imgH="4355280" progId="Photoshop.Image.13">
                  <p:embed/>
                </p:oleObj>
              </mc:Choice>
              <mc:Fallback>
                <p:oleObj name="Image" r:id="rId3" imgW="17993520" imgH="4355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00" y="3645024"/>
                        <a:ext cx="9001000" cy="2177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40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54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Adobe Photoshop Image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</dc:creator>
  <cp:lastModifiedBy>Rick Perkins</cp:lastModifiedBy>
  <cp:revision>38</cp:revision>
  <dcterms:created xsi:type="dcterms:W3CDTF">2014-11-04T09:47:25Z</dcterms:created>
  <dcterms:modified xsi:type="dcterms:W3CDTF">2019-11-11T16:13:32Z</dcterms:modified>
</cp:coreProperties>
</file>