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ichael.friend\Documents\Desktop\Michael\Cycling\Time%20Trial%20Secretary\2017\Year%20End%20Stats\Evening%20Points%20Stats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pieChart>
        <c:varyColors val="1"/>
        <c:firstSliceAng val="0"/>
      </c:pieChart>
    </c:plotArea>
    <c:legend>
      <c:legendPos val="r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zero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0.88172</cdr:x>
      <cdr:y>0.99627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904656" cy="3443502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5331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7767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0185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3770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6421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597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0402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9263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5737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4657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1741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FC2D8-8F62-4CF2-99C5-DC34DE446C2F}" type="datetimeFigureOut">
              <a:rPr lang="en-GB" smtClean="0"/>
              <a:pPr/>
              <a:t>12/11/2018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23656-FA3C-463F-9B9C-E5F1CDB9FF4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0959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TRC TT Secretary Report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996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2018 Season Summary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400" b="1" dirty="0" smtClean="0"/>
              <a:t>TRC Evening Time Trial Highlights</a:t>
            </a:r>
          </a:p>
          <a:p>
            <a:r>
              <a:rPr lang="en-GB" sz="2400" dirty="0" smtClean="0"/>
              <a:t>25 events </a:t>
            </a:r>
            <a:r>
              <a:rPr lang="en-GB" sz="2000" dirty="0" smtClean="0"/>
              <a:t>- 867 participant rides </a:t>
            </a:r>
          </a:p>
          <a:p>
            <a:r>
              <a:rPr lang="en-GB" sz="2000" dirty="0" smtClean="0"/>
              <a:t>38(44) Average per event, 196(138) Junior, 671(714) Senior</a:t>
            </a:r>
          </a:p>
          <a:p>
            <a:pPr lvl="1"/>
            <a:r>
              <a:rPr lang="en-GB" sz="2400" dirty="0" smtClean="0"/>
              <a:t>17 x 10TTs at BCP</a:t>
            </a:r>
          </a:p>
          <a:p>
            <a:pPr lvl="1"/>
            <a:r>
              <a:rPr lang="en-GB" sz="2400" dirty="0" smtClean="0"/>
              <a:t>3 x 25TTs at BCP</a:t>
            </a:r>
          </a:p>
          <a:p>
            <a:pPr lvl="1"/>
            <a:r>
              <a:rPr lang="en-GB" sz="2400" dirty="0" smtClean="0"/>
              <a:t>2up, 4up and 1hr events</a:t>
            </a:r>
          </a:p>
          <a:p>
            <a:pPr lvl="1"/>
            <a:endParaRPr lang="en-GB" sz="2400" dirty="0"/>
          </a:p>
          <a:p>
            <a:r>
              <a:rPr lang="en-GB" sz="2400" b="1" dirty="0" smtClean="0"/>
              <a:t>Open Events</a:t>
            </a:r>
          </a:p>
          <a:p>
            <a:r>
              <a:rPr lang="en-GB" sz="2400" dirty="0" smtClean="0"/>
              <a:t>Approximately </a:t>
            </a:r>
            <a:r>
              <a:rPr lang="en-GB" sz="2200" dirty="0" smtClean="0"/>
              <a:t>42(42)</a:t>
            </a:r>
            <a:r>
              <a:rPr lang="en-GB" sz="2400" dirty="0" smtClean="0"/>
              <a:t> events ridden by TRC members, 317(352) rides in total</a:t>
            </a:r>
          </a:p>
          <a:p>
            <a:pPr lvl="1"/>
            <a:r>
              <a:rPr lang="en-GB" sz="2000" dirty="0" smtClean="0"/>
              <a:t>2up TTT 67 riders (25 TRC)</a:t>
            </a:r>
          </a:p>
          <a:p>
            <a:pPr lvl="1"/>
            <a:r>
              <a:rPr lang="en-GB" sz="2000" dirty="0" smtClean="0"/>
              <a:t>25TT (TW) 57 riders (24 TRC)</a:t>
            </a:r>
          </a:p>
          <a:p>
            <a:pPr lvl="1"/>
            <a:r>
              <a:rPr lang="en-GB" sz="2000" dirty="0" smtClean="0"/>
              <a:t>10TT (BCP) 57 riders (22TRC)</a:t>
            </a:r>
          </a:p>
          <a:p>
            <a:pPr lvl="1"/>
            <a:r>
              <a:rPr lang="en-GB" sz="2000" dirty="0" smtClean="0"/>
              <a:t>10TT (TW)  74 riders (27 TRC)</a:t>
            </a:r>
          </a:p>
          <a:p>
            <a:pPr lvl="1"/>
            <a:r>
              <a:rPr lang="en-GB" sz="2000" dirty="0" smtClean="0"/>
              <a:t>Hill Climb 20 riders (15 TRC)</a:t>
            </a:r>
            <a:endParaRPr lang="en-GB" sz="2000" dirty="0"/>
          </a:p>
        </p:txBody>
      </p:sp>
    </p:spTree>
    <p:extLst>
      <p:ext uri="{BB962C8B-B14F-4D97-AF65-F5344CB8AC3E}">
        <p14:creationId xmlns="" xmlns:p14="http://schemas.microsoft.com/office/powerpoint/2010/main" val="35905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2018 TRC Evening Event Summary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867 total rides </a:t>
            </a:r>
            <a:r>
              <a:rPr lang="en-GB" sz="2000" dirty="0" smtClean="0"/>
              <a:t>(2017 – 887, 2016 – 1059)</a:t>
            </a:r>
          </a:p>
          <a:p>
            <a:pPr lvl="1"/>
            <a:r>
              <a:rPr lang="en-GB" sz="1600" dirty="0" smtClean="0"/>
              <a:t>2 cancelled/rescheduled events (5 cancelled in 2017) </a:t>
            </a:r>
          </a:p>
          <a:p>
            <a:pPr lvl="1"/>
            <a:endParaRPr lang="en-GB" sz="2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58575297"/>
              </p:ext>
            </p:extLst>
          </p:nvPr>
        </p:nvGraphicFramePr>
        <p:xfrm>
          <a:off x="1043608" y="2564904"/>
          <a:ext cx="669674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55348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461963"/>
            <a:ext cx="9053513" cy="593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709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5544616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2019 Timetable</a:t>
            </a:r>
            <a:endParaRPr lang="en-GB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276872"/>
            <a:ext cx="2818656" cy="28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11760" y="1844824"/>
            <a:ext cx="41044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Schedule similar to 2018</a:t>
            </a:r>
          </a:p>
          <a:p>
            <a:r>
              <a:rPr lang="en-GB" sz="2400" dirty="0" smtClean="0"/>
              <a:t>Evening 10TT’s</a:t>
            </a:r>
          </a:p>
          <a:p>
            <a:pPr lvl="1"/>
            <a:r>
              <a:rPr lang="en-GB" sz="2000" b="1" dirty="0" smtClean="0"/>
              <a:t>All</a:t>
            </a:r>
            <a:r>
              <a:rPr lang="en-GB" sz="2000" dirty="0" smtClean="0"/>
              <a:t> events at BCP</a:t>
            </a:r>
          </a:p>
          <a:p>
            <a:r>
              <a:rPr lang="en-GB" sz="2400" dirty="0" smtClean="0"/>
              <a:t>2Up</a:t>
            </a:r>
          </a:p>
          <a:p>
            <a:r>
              <a:rPr lang="en-GB" sz="2400" dirty="0"/>
              <a:t>3Up (new event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4Up</a:t>
            </a:r>
          </a:p>
          <a:p>
            <a:r>
              <a:rPr lang="en-GB" sz="2400" dirty="0"/>
              <a:t>3</a:t>
            </a:r>
            <a:r>
              <a:rPr lang="en-GB" sz="2400" dirty="0" smtClean="0"/>
              <a:t> x 25TT’s</a:t>
            </a:r>
          </a:p>
          <a:p>
            <a:r>
              <a:rPr lang="en-GB" sz="2400" dirty="0" smtClean="0"/>
              <a:t>1 hour</a:t>
            </a:r>
          </a:p>
          <a:p>
            <a:endParaRPr lang="en-GB" sz="2400" dirty="0"/>
          </a:p>
          <a:p>
            <a:r>
              <a:rPr lang="en-GB" sz="2400" dirty="0" smtClean="0"/>
              <a:t>Hill Climb at St Margaret’s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b="1" dirty="0" smtClean="0"/>
              <a:t>See the TRC website to download</a:t>
            </a:r>
          </a:p>
        </p:txBody>
      </p:sp>
    </p:spTree>
    <p:extLst>
      <p:ext uri="{BB962C8B-B14F-4D97-AF65-F5344CB8AC3E}">
        <p14:creationId xmlns="" xmlns:p14="http://schemas.microsoft.com/office/powerpoint/2010/main" val="28305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2019 Open Events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Easter Monday 22</a:t>
            </a:r>
            <a:r>
              <a:rPr lang="en-GB" sz="2800" baseline="30000" dirty="0" smtClean="0"/>
              <a:t>nd</a:t>
            </a:r>
            <a:r>
              <a:rPr lang="en-GB" sz="2800" dirty="0" smtClean="0"/>
              <a:t> April - 2up TTT (08:30)</a:t>
            </a:r>
          </a:p>
          <a:p>
            <a:r>
              <a:rPr lang="en-GB" sz="2800" dirty="0" smtClean="0"/>
              <a:t>Saturday 8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June – TRC 10TT Q10/31 (06:00)</a:t>
            </a:r>
          </a:p>
          <a:p>
            <a:r>
              <a:rPr lang="en-GB" sz="2800" dirty="0"/>
              <a:t>Sunday </a:t>
            </a:r>
            <a:r>
              <a:rPr lang="en-GB" sz="2800" dirty="0" smtClean="0"/>
              <a:t>23</a:t>
            </a:r>
            <a:r>
              <a:rPr lang="en-GB" sz="2800" baseline="30000" dirty="0" smtClean="0"/>
              <a:t>rd</a:t>
            </a:r>
            <a:r>
              <a:rPr lang="en-GB" sz="2800" dirty="0" smtClean="0"/>
              <a:t> </a:t>
            </a:r>
            <a:r>
              <a:rPr lang="en-GB" sz="2800" dirty="0"/>
              <a:t>June – TRC 25TT Q25/10 (06:30) </a:t>
            </a:r>
            <a:endParaRPr lang="en-GB" sz="2800" dirty="0" smtClean="0"/>
          </a:p>
          <a:p>
            <a:r>
              <a:rPr lang="en-GB" sz="2800" dirty="0" smtClean="0"/>
              <a:t>Sunday </a:t>
            </a:r>
            <a:r>
              <a:rPr lang="en-GB" sz="2800" dirty="0"/>
              <a:t>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 </a:t>
            </a:r>
            <a:r>
              <a:rPr lang="en-GB" sz="2800" dirty="0"/>
              <a:t>September TRC 10TT Q10/30 (07:00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Hill Climb 13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October – St Margaret’s</a:t>
            </a:r>
          </a:p>
        </p:txBody>
      </p:sp>
    </p:spTree>
    <p:extLst>
      <p:ext uri="{BB962C8B-B14F-4D97-AF65-F5344CB8AC3E}">
        <p14:creationId xmlns="" xmlns:p14="http://schemas.microsoft.com/office/powerpoint/2010/main" val="229067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2754</TotalTime>
  <Words>216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TRC TT Secretary Report</vt:lpstr>
      <vt:lpstr>2018 Season Summary</vt:lpstr>
      <vt:lpstr>2018 TRC Evening Event Summary</vt:lpstr>
      <vt:lpstr>Slide 4</vt:lpstr>
      <vt:lpstr>2019 Timetable</vt:lpstr>
      <vt:lpstr>2019 Open Events</vt:lpstr>
    </vt:vector>
  </TitlesOfParts>
  <Company>Verizon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TRC TT Secretary Report</dc:title>
  <dc:creator>Friend, Michael</dc:creator>
  <cp:lastModifiedBy>Dave</cp:lastModifiedBy>
  <cp:revision>32</cp:revision>
  <dcterms:created xsi:type="dcterms:W3CDTF">2016-11-01T14:43:58Z</dcterms:created>
  <dcterms:modified xsi:type="dcterms:W3CDTF">2018-11-12T13:46:31Z</dcterms:modified>
</cp:coreProperties>
</file>