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7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3ADCFF-05AD-4F41-8343-BDE1399EC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ABC3B80-AF20-4FC9-9A7A-227F002C1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114FE3E-D06E-4853-BBD4-9800D94C7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DA4B-6E7E-4A64-AE95-14F99F2860C8}" type="datetimeFigureOut">
              <a:rPr lang="en-GB" smtClean="0"/>
              <a:pPr/>
              <a:t>09/11/2018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CA78C5-B2F3-47D8-A803-C00F562A6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A2A43D-60C5-4256-A96D-3E66FCECA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0271-3A1D-4D4C-B6F5-D21BDB9D58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3858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E4154E-7B32-405E-BEB6-7C0DECD00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C68DA1D-6821-484E-B9EA-63904799E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B4F3443-7F90-485D-85C1-0D04D7ED1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DA4B-6E7E-4A64-AE95-14F99F2860C8}" type="datetimeFigureOut">
              <a:rPr lang="en-GB" smtClean="0"/>
              <a:pPr/>
              <a:t>09/11/2018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AFC659-796C-47DF-B318-FC5F16109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D8634A-59BF-426F-8DFF-8DC7B0143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0271-3A1D-4D4C-B6F5-D21BDB9D58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3658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AC8EFE4-8958-4CFC-91B7-DB65C8BEE9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52F68A3-F471-4E8D-9181-AB808368C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84E7A3-036E-4933-BD1E-B5C6409D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DA4B-6E7E-4A64-AE95-14F99F2860C8}" type="datetimeFigureOut">
              <a:rPr lang="en-GB" smtClean="0"/>
              <a:pPr/>
              <a:t>09/11/2018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35F2BE-9B6D-4D8B-B187-16382F8E5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37F637-6C93-4CD5-8850-37EEA0441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0271-3A1D-4D4C-B6F5-D21BDB9D58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7606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147C65-EA78-4BB7-BD3C-242535528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03D1AF-CAC9-4CBE-8C70-E1C42CFD8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421B3F-924E-4F63-B5D0-B9A8E270A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DA4B-6E7E-4A64-AE95-14F99F2860C8}" type="datetimeFigureOut">
              <a:rPr lang="en-GB" smtClean="0"/>
              <a:pPr/>
              <a:t>09/11/2018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E778A9-641B-4448-884B-B707A42FF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F0F958-44C3-4B84-95CE-26840A21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0271-3A1D-4D4C-B6F5-D21BDB9D58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3426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74A94E-86CD-4B16-9A1D-B7F3A6362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E744CB2-267B-4E2B-9F0C-FF7278B65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3ACEB8-46D3-49DC-9540-F3A043E48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DA4B-6E7E-4A64-AE95-14F99F2860C8}" type="datetimeFigureOut">
              <a:rPr lang="en-GB" smtClean="0"/>
              <a:pPr/>
              <a:t>09/11/2018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DC2DB7-7EF5-4CE6-B360-5AAC78F9F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E1D1BF-0BB3-4310-AAA7-62544E135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0271-3A1D-4D4C-B6F5-D21BDB9D58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9895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E87EF0-DFAF-436A-85D3-0AF8990B2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9FF3C6-55B4-43CB-8CBC-E4026CCD1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9F2ECD6-D619-45AD-BAB1-235CEEE65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A762C05-4B57-4E07-978F-EB6552A6B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DA4B-6E7E-4A64-AE95-14F99F2860C8}" type="datetimeFigureOut">
              <a:rPr lang="en-GB" smtClean="0"/>
              <a:pPr/>
              <a:t>09/11/2018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C4ECF20-2BCF-4A88-A454-F221EDB75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2538A9-C030-464A-8074-482C6916B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0271-3A1D-4D4C-B6F5-D21BDB9D58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7441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E9EFE6-A585-4AB8-9863-18155B6BD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92A74D5-D20F-496E-98B1-6C7D845B2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C0D097-D249-421F-8943-005E2D443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EAC175E-38F4-44E2-A447-5F43A77DD9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E0D38F-7CE4-44AF-B1BF-0FC42FF8E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6B9B425-73DB-45FC-8CBC-3E20EEF2A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DA4B-6E7E-4A64-AE95-14F99F2860C8}" type="datetimeFigureOut">
              <a:rPr lang="en-GB" smtClean="0"/>
              <a:pPr/>
              <a:t>09/11/2018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67C742A-43CA-432C-B94A-AE787D22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6E1FEAB-293B-4734-A9BC-E7FACDAF0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0271-3A1D-4D4C-B6F5-D21BDB9D58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4319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C5F381-7FF7-41B9-8E8F-DAD21A55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3F98762-6EFD-4922-89AD-5D85BABDA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DA4B-6E7E-4A64-AE95-14F99F2860C8}" type="datetimeFigureOut">
              <a:rPr lang="en-GB" smtClean="0"/>
              <a:pPr/>
              <a:t>09/11/2018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5946273-94EF-41C1-B8DA-9AE41043C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256ED03-4820-4526-B596-97666C26C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0271-3A1D-4D4C-B6F5-D21BDB9D58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069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124556D-9AFA-48C5-B43B-79128B5F0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DA4B-6E7E-4A64-AE95-14F99F2860C8}" type="datetimeFigureOut">
              <a:rPr lang="en-GB" smtClean="0"/>
              <a:pPr/>
              <a:t>09/11/2018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8245091-D5E6-4B2A-B616-467210B93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224C60F-8160-43B2-B2A1-55F20CFAF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0271-3A1D-4D4C-B6F5-D21BDB9D58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8036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952218-39CC-475A-BB48-0176FDB98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351D6E-0CEE-4FDB-BFB9-F6E241996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A2A3626-61B8-4CD0-9637-7507ED235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130995B-8B67-4BD2-ADB8-81CA549CB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DA4B-6E7E-4A64-AE95-14F99F2860C8}" type="datetimeFigureOut">
              <a:rPr lang="en-GB" smtClean="0"/>
              <a:pPr/>
              <a:t>09/11/2018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987E29A-F3C8-41AD-A94D-2F3275921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898BA0D-A564-4F97-B759-98F01E766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0271-3A1D-4D4C-B6F5-D21BDB9D58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603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178B98-F87A-480D-A90C-09B3F346F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17E4442-9338-47B8-B56D-583A9C1A5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6891BE9-BCEB-420F-A516-88DBC51BE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4C1EF19-9D24-477B-9061-E1FC900C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DA4B-6E7E-4A64-AE95-14F99F2860C8}" type="datetimeFigureOut">
              <a:rPr lang="en-GB" smtClean="0"/>
              <a:pPr/>
              <a:t>09/11/2018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877AA1-CEFF-4934-A43A-115C5615E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92CA401-7521-422A-A446-EEECAE7F5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0271-3A1D-4D4C-B6F5-D21BDB9D58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11708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0E05643-362B-4474-9530-F698BD7F4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288EE51-7518-4796-9C22-FAE6772F8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04BAA1-F18D-4021-B042-AAC12F0146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6DA4B-6E7E-4A64-AE95-14F99F2860C8}" type="datetimeFigureOut">
              <a:rPr lang="en-GB" smtClean="0"/>
              <a:pPr/>
              <a:t>09/11/2018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069109-0A52-46B6-BC8A-D7E9E2F72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53F760D-3A5D-40A7-83C0-5D0FEB37E4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20271-3A1D-4D4C-B6F5-D21BDB9D58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1656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Worksheet1.xls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694929-D9B8-48D0-9EA9-0E2E97889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44976"/>
          </a:xfrm>
        </p:spPr>
        <p:txBody>
          <a:bodyPr/>
          <a:lstStyle/>
          <a:p>
            <a:r>
              <a:rPr lang="en-GB" dirty="0"/>
              <a:t>TRC Sponsorship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14A84CC-6B3B-4822-9013-419B0CCE3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67339"/>
            <a:ext cx="9144000" cy="3190461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D245924-0548-4434-BD41-44663FD2BC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8230" y="401845"/>
            <a:ext cx="1270000" cy="1270000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xmlns="" id="{7BBE0CFB-CBE2-4533-9616-67A75AA87F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03192250"/>
              </p:ext>
            </p:extLst>
          </p:nvPr>
        </p:nvGraphicFramePr>
        <p:xfrm>
          <a:off x="28855" y="2755899"/>
          <a:ext cx="13627385" cy="2213665"/>
        </p:xfrm>
        <a:graphic>
          <a:graphicData uri="http://schemas.openxmlformats.org/presentationml/2006/ole">
            <p:oleObj spid="_x0000_s1030" name="Worksheet" r:id="rId4" imgW="8267754" imgH="1342889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3847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694929-D9B8-48D0-9EA9-0E2E97889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44976"/>
          </a:xfrm>
        </p:spPr>
        <p:txBody>
          <a:bodyPr/>
          <a:lstStyle/>
          <a:p>
            <a:r>
              <a:rPr lang="en-GB" dirty="0"/>
              <a:t>TRC Heritage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14A84CC-6B3B-4822-9013-419B0CCE3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67339"/>
            <a:ext cx="9144000" cy="3190461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sz="5400" dirty="0"/>
              <a:t>www.thanetrc.org/70th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D245924-0548-4434-BD41-44663FD2BC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8230" y="401845"/>
            <a:ext cx="1270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571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EC913B8F-3A3E-4A4D-B4F9-B0B85382E7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63541" y="-180125"/>
            <a:ext cx="6538268" cy="703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0530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</Words>
  <Application>Microsoft Office PowerPoint</Application>
  <PresentationFormat>Custom</PresentationFormat>
  <Paragraphs>5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Worksheet</vt:lpstr>
      <vt:lpstr>TRC Sponsorship 2018</vt:lpstr>
      <vt:lpstr>TRC Heritage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TRC Sponsorship 2018</dc:title>
  <dc:creator>David Robert</dc:creator>
  <cp:lastModifiedBy>Ben</cp:lastModifiedBy>
  <cp:revision>4</cp:revision>
  <dcterms:created xsi:type="dcterms:W3CDTF">2018-11-02T22:58:18Z</dcterms:created>
  <dcterms:modified xsi:type="dcterms:W3CDTF">2018-11-09T10:28:28Z</dcterms:modified>
</cp:coreProperties>
</file>