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4" r:id="rId4"/>
    <p:sldId id="257" r:id="rId5"/>
    <p:sldId id="259" r:id="rId6"/>
    <p:sldId id="267" r:id="rId7"/>
    <p:sldId id="261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9EC679F-449F-4135-AA97-0159CF9D1E51}" type="datetimeFigureOut">
              <a:rPr lang="en-GB"/>
              <a:pPr>
                <a:defRPr/>
              </a:pPr>
              <a:t>09/11/2018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2338181-5766-4BCA-A14E-6194806E66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38181-5766-4BCA-A14E-6194806E664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BB8D9-9425-4168-902D-200F091612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7F165-3EF8-4180-AA5C-61AF2FD780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5F4A5-5387-4A04-856C-2B3BF4D8B8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479E6-E805-4F58-838E-158640B006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65B03-BB22-4C57-99EC-2F88DE4BB0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6131D-5E6F-4B10-9F9B-5A012839DA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B71DF-5EA3-429F-B4DB-D2A4EF8F1D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D3032-684B-4B12-AB20-16BB4C0B14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5C83E-D5A2-4932-BC85-7297C04247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B118F-38F9-4F51-B841-F089C58974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23F85-B9BB-4037-9A15-AFCB6638F0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>
              <a:defRPr/>
            </a:pPr>
            <a:fld id="{8F187083-E272-43D3-90CA-B0E43D985F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u="sng" dirty="0" smtClean="0"/>
              <a:t>Thanet RC Draft Accounts 2017-18</a:t>
            </a: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Monetary value of club has increased.</a:t>
            </a:r>
          </a:p>
          <a:p>
            <a:pPr eaLnBrk="1" hangingPunct="1"/>
            <a:r>
              <a:rPr lang="en-GB" dirty="0" smtClean="0"/>
              <a:t>Fewer items of additional expenditure this year after the anniversary year in 2017.</a:t>
            </a:r>
          </a:p>
          <a:p>
            <a:pPr eaLnBrk="1" hangingPunct="1"/>
            <a:r>
              <a:rPr lang="en-GB" dirty="0" smtClean="0"/>
              <a:t>Generous donations from several sources; David Robert to present details</a:t>
            </a:r>
          </a:p>
          <a:p>
            <a:pPr eaLnBrk="1" hangingPunct="1"/>
            <a:r>
              <a:rPr lang="en-GB" dirty="0" smtClean="0"/>
              <a:t>Propose that subscriptions for 2018-2019 be held at current levels (subs were increased last year)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-2052638" y="119697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smtClean="0"/>
              <a:t>Category Breakdown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/>
              <a:t>Category</a:t>
            </a:r>
            <a:r>
              <a:rPr lang="en-GB" dirty="0" smtClean="0"/>
              <a:t> 	    </a:t>
            </a:r>
            <a:r>
              <a:rPr lang="en-GB" u="sng" dirty="0" smtClean="0"/>
              <a:t>Income</a:t>
            </a:r>
            <a:r>
              <a:rPr lang="en-GB" dirty="0" smtClean="0"/>
              <a:t> 	</a:t>
            </a:r>
            <a:r>
              <a:rPr lang="en-GB" u="sng" dirty="0" smtClean="0"/>
              <a:t>Expenditure</a:t>
            </a:r>
            <a:r>
              <a:rPr lang="en-GB" dirty="0" smtClean="0"/>
              <a:t> </a:t>
            </a:r>
          </a:p>
          <a:p>
            <a:r>
              <a:rPr lang="en-GB" dirty="0" smtClean="0"/>
              <a:t>Affiliations 	      £2,677.00 	     £83.50 </a:t>
            </a:r>
          </a:p>
          <a:p>
            <a:r>
              <a:rPr lang="en-GB" dirty="0" smtClean="0"/>
              <a:t>Cycling 		     £5,884.40 	  £6,653.60 </a:t>
            </a:r>
          </a:p>
          <a:p>
            <a:r>
              <a:rPr lang="en-GB" dirty="0" smtClean="0"/>
              <a:t>Social Events     £50.00 	  £750.00</a:t>
            </a:r>
          </a:p>
          <a:p>
            <a:r>
              <a:rPr lang="en-GB" dirty="0" smtClean="0"/>
              <a:t>Clothing 	      £1,044.25 	  £2,846.66 </a:t>
            </a:r>
          </a:p>
          <a:p>
            <a:r>
              <a:rPr lang="en-GB" dirty="0" smtClean="0"/>
              <a:t>Donations	      £2,926.70 	   £1,299.98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smtClean="0"/>
              <a:t>Category Breakdown (Cont.)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/>
              <a:t>Category</a:t>
            </a:r>
            <a:r>
              <a:rPr lang="en-GB" dirty="0" smtClean="0"/>
              <a:t> 	      </a:t>
            </a:r>
            <a:r>
              <a:rPr lang="en-GB" u="sng" dirty="0" smtClean="0"/>
              <a:t>Income</a:t>
            </a:r>
            <a:r>
              <a:rPr lang="en-GB" dirty="0" smtClean="0"/>
              <a:t> 	</a:t>
            </a:r>
            <a:r>
              <a:rPr lang="en-GB" u="sng" dirty="0" smtClean="0"/>
              <a:t>Expenditure</a:t>
            </a:r>
            <a:r>
              <a:rPr lang="en-GB" dirty="0" smtClean="0"/>
              <a:t> </a:t>
            </a:r>
          </a:p>
          <a:p>
            <a:r>
              <a:rPr lang="en-GB" dirty="0" smtClean="0"/>
              <a:t>Go Ride 	        £174.00	      £129.56</a:t>
            </a:r>
          </a:p>
          <a:p>
            <a:r>
              <a:rPr lang="en-GB" dirty="0" smtClean="0"/>
              <a:t>Sundries      	        £0.00             £263.84</a:t>
            </a:r>
          </a:p>
          <a:p>
            <a:r>
              <a:rPr lang="en-GB" b="1" u="sng" dirty="0" smtClean="0"/>
              <a:t>Totals</a:t>
            </a:r>
            <a:r>
              <a:rPr lang="en-GB" dirty="0" smtClean="0"/>
              <a:t>              </a:t>
            </a:r>
            <a:r>
              <a:rPr lang="en-GB" b="1" u="sng" dirty="0" smtClean="0"/>
              <a:t>£12,756.35</a:t>
            </a:r>
            <a:r>
              <a:rPr lang="en-GB" dirty="0" smtClean="0"/>
              <a:t>	  </a:t>
            </a:r>
            <a:r>
              <a:rPr lang="en-GB" b="1" u="sng" dirty="0" smtClean="0"/>
              <a:t>£12,027.14</a:t>
            </a:r>
          </a:p>
          <a:p>
            <a:endParaRPr lang="en-GB" b="1" u="sng" dirty="0" smtClean="0"/>
          </a:p>
          <a:p>
            <a:pPr algn="ctr"/>
            <a:r>
              <a:rPr lang="en-GB" b="1" u="sng" dirty="0" smtClean="0"/>
              <a:t>Surplus - £729.21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u="sng" dirty="0" smtClean="0"/>
              <a:t>Thanet RC Draft Accounts 2015-16</a:t>
            </a: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u="sng" dirty="0" smtClean="0"/>
              <a:t>Cash value of TRC at 17/11/17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dirty="0" smtClean="0"/>
              <a:t>Community Account         	  £4,730.64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dirty="0" smtClean="0"/>
              <a:t>Business Saver A/C        	  £2,569.74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dirty="0" smtClean="0"/>
              <a:t>Lottery Account		                  £1.00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dirty="0" smtClean="0"/>
              <a:t>Cash in hand		    	     £157.09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b="1" dirty="0" smtClean="0"/>
              <a:t>Total				           </a:t>
            </a:r>
            <a:r>
              <a:rPr lang="en-GB" b="1" u="sng" dirty="0" smtClean="0"/>
              <a:t>£7,458.47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endParaRPr lang="en-GB" u="sng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GB" u="sng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u="sng" dirty="0" smtClean="0"/>
              <a:t>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u="sng" dirty="0" smtClean="0"/>
              <a:t>Donations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We have had a number of donations in monetary terms this year.  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These helped in funding Go-Ride activities.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The donations have also help fund the Youth Development Team and the youth riders moving up to the Race Team.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Youth riders Belgium trip.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Equipment &amp; Assets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Trophies.</a:t>
            </a:r>
          </a:p>
          <a:p>
            <a:r>
              <a:rPr lang="en-GB" dirty="0" smtClean="0"/>
              <a:t>Bikes, rollers, heart rate monitors, </a:t>
            </a:r>
            <a:r>
              <a:rPr lang="en-GB" dirty="0" err="1" smtClean="0"/>
              <a:t>i</a:t>
            </a:r>
            <a:r>
              <a:rPr lang="en-GB" dirty="0" smtClean="0"/>
              <a:t>-magic </a:t>
            </a:r>
            <a:r>
              <a:rPr lang="en-GB" dirty="0" err="1" smtClean="0"/>
              <a:t>turbos</a:t>
            </a:r>
            <a:r>
              <a:rPr lang="en-GB" dirty="0" smtClean="0"/>
              <a:t>, </a:t>
            </a:r>
            <a:r>
              <a:rPr lang="en-GB" dirty="0" err="1" smtClean="0"/>
              <a:t>Garmins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Walkie</a:t>
            </a:r>
            <a:r>
              <a:rPr lang="en-GB" dirty="0" smtClean="0"/>
              <a:t> talkies, watches, first aid kits, road signs, race numbers, flags, bells, bibs, cones</a:t>
            </a:r>
            <a:r>
              <a:rPr lang="en-GB" dirty="0" smtClean="0"/>
              <a:t>, tea bar kit, </a:t>
            </a:r>
            <a:r>
              <a:rPr lang="en-GB" dirty="0" smtClean="0"/>
              <a:t>etc.</a:t>
            </a:r>
          </a:p>
          <a:p>
            <a:r>
              <a:rPr lang="en-GB" dirty="0" smtClean="0"/>
              <a:t>Clothing</a:t>
            </a:r>
            <a:r>
              <a:rPr lang="en-GB" smtClean="0"/>
              <a:t>, value £4721</a:t>
            </a:r>
            <a:r>
              <a:rPr lang="en-GB" smtClean="0"/>
              <a:t>.</a:t>
            </a:r>
            <a:endParaRPr lang="en-GB" dirty="0" smtClean="0"/>
          </a:p>
          <a:p>
            <a:r>
              <a:rPr lang="en-GB" dirty="0" smtClean="0"/>
              <a:t>Container sited at </a:t>
            </a:r>
            <a:r>
              <a:rPr lang="en-GB" dirty="0" err="1" smtClean="0"/>
              <a:t>Betteshanger</a:t>
            </a:r>
            <a:r>
              <a:rPr lang="en-GB" dirty="0" smtClean="0"/>
              <a:t> CP.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u="sng" dirty="0" smtClean="0"/>
              <a:t>Proposed 2018-19 </a:t>
            </a:r>
            <a:r>
              <a:rPr lang="en-GB" u="sng" smtClean="0"/>
              <a:t>Subscription Rates.</a:t>
            </a:r>
            <a:endParaRPr lang="en-GB" u="sng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Seniors				£25.00</a:t>
            </a:r>
          </a:p>
          <a:p>
            <a:pPr eaLnBrk="1" hangingPunct="1"/>
            <a:r>
              <a:rPr lang="en-GB" dirty="0" smtClean="0"/>
              <a:t>Juniors				£10.00</a:t>
            </a:r>
          </a:p>
          <a:p>
            <a:pPr eaLnBrk="1" hangingPunct="1"/>
            <a:r>
              <a:rPr lang="en-GB" dirty="0" smtClean="0"/>
              <a:t>Juvenile / youth		  £6.00</a:t>
            </a:r>
          </a:p>
          <a:p>
            <a:pPr eaLnBrk="1" hangingPunct="1"/>
            <a:r>
              <a:rPr lang="en-GB" dirty="0" smtClean="0"/>
              <a:t>Second claim		£15.00</a:t>
            </a:r>
          </a:p>
          <a:p>
            <a:pPr eaLnBrk="1" hangingPunct="1"/>
            <a:r>
              <a:rPr lang="en-GB" dirty="0" smtClean="0"/>
              <a:t>Over 60				£12.50</a:t>
            </a:r>
          </a:p>
          <a:p>
            <a:pPr eaLnBrk="1" hangingPunct="1"/>
            <a:r>
              <a:rPr lang="en-GB" dirty="0" smtClean="0"/>
              <a:t>Social				  £5.00</a:t>
            </a:r>
          </a:p>
          <a:p>
            <a:pPr eaLnBrk="1" hangingPunct="1"/>
            <a:r>
              <a:rPr lang="en-GB" dirty="0" smtClean="0"/>
              <a:t>Family				£35.00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189</Words>
  <Application>Microsoft Office PowerPoint</Application>
  <PresentationFormat>On-screen Show (4:3)</PresentationFormat>
  <Paragraphs>49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Thanet RC Draft Accounts 2017-18</vt:lpstr>
      <vt:lpstr>Category Breakdown</vt:lpstr>
      <vt:lpstr>Category Breakdown (Cont.)</vt:lpstr>
      <vt:lpstr>Thanet RC Draft Accounts 2015-16</vt:lpstr>
      <vt:lpstr>Donations</vt:lpstr>
      <vt:lpstr>Equipment &amp; Assets</vt:lpstr>
      <vt:lpstr>Proposed 2018-19 Subscription Rates.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Thanet RC Draft Accounts 2011-12</dc:title>
  <dc:creator>Mastin</dc:creator>
  <cp:lastModifiedBy>Dave</cp:lastModifiedBy>
  <cp:revision>58</cp:revision>
  <dcterms:created xsi:type="dcterms:W3CDTF">2012-11-02T14:48:57Z</dcterms:created>
  <dcterms:modified xsi:type="dcterms:W3CDTF">2018-11-09T15:26:12Z</dcterms:modified>
</cp:coreProperties>
</file>