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6" r:id="rId10"/>
    <p:sldId id="263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4D35B-29C8-46BB-A7D6-63C28F17CF13}" type="datetimeFigureOut">
              <a:rPr lang="en-GB" smtClean="0"/>
              <a:t>09/11/2018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EA7D-F715-48ED-83D5-D734A0F79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365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4D35B-29C8-46BB-A7D6-63C28F17CF13}" type="datetimeFigureOut">
              <a:rPr lang="en-GB" smtClean="0"/>
              <a:t>09/11/2018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EA7D-F715-48ED-83D5-D734A0F79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17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4D35B-29C8-46BB-A7D6-63C28F17CF13}" type="datetimeFigureOut">
              <a:rPr lang="en-GB" smtClean="0"/>
              <a:t>09/11/2018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EA7D-F715-48ED-83D5-D734A0F79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896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4D35B-29C8-46BB-A7D6-63C28F17CF13}" type="datetimeFigureOut">
              <a:rPr lang="en-GB" smtClean="0"/>
              <a:t>09/11/2018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EA7D-F715-48ED-83D5-D734A0F79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188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4D35B-29C8-46BB-A7D6-63C28F17CF13}" type="datetimeFigureOut">
              <a:rPr lang="en-GB" smtClean="0"/>
              <a:t>09/11/2018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EA7D-F715-48ED-83D5-D734A0F79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59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4D35B-29C8-46BB-A7D6-63C28F17CF13}" type="datetimeFigureOut">
              <a:rPr lang="en-GB" smtClean="0"/>
              <a:t>09/11/2018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EA7D-F715-48ED-83D5-D734A0F79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639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4D35B-29C8-46BB-A7D6-63C28F17CF13}" type="datetimeFigureOut">
              <a:rPr lang="en-GB" smtClean="0"/>
              <a:t>09/11/2018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EA7D-F715-48ED-83D5-D734A0F79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171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4D35B-29C8-46BB-A7D6-63C28F17CF13}" type="datetimeFigureOut">
              <a:rPr lang="en-GB" smtClean="0"/>
              <a:t>09/11/2018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EA7D-F715-48ED-83D5-D734A0F79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37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4D35B-29C8-46BB-A7D6-63C28F17CF13}" type="datetimeFigureOut">
              <a:rPr lang="en-GB" smtClean="0"/>
              <a:t>09/11/2018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EA7D-F715-48ED-83D5-D734A0F79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06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4D35B-29C8-46BB-A7D6-63C28F17CF13}" type="datetimeFigureOut">
              <a:rPr lang="en-GB" smtClean="0"/>
              <a:t>09/11/2018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EA7D-F715-48ED-83D5-D734A0F79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289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4D35B-29C8-46BB-A7D6-63C28F17CF13}" type="datetimeFigureOut">
              <a:rPr lang="en-GB" smtClean="0"/>
              <a:t>09/11/2018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EA7D-F715-48ED-83D5-D734A0F79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81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4D35B-29C8-46BB-A7D6-63C28F17CF13}" type="datetimeFigureOut">
              <a:rPr lang="en-GB" smtClean="0"/>
              <a:t>09/11/2018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1EA7D-F715-48ED-83D5-D734A0F79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13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5112568" cy="6816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68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Women’s Rep Report</a:t>
            </a:r>
            <a:endParaRPr lang="en-GB" sz="54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2664296" cy="3268960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600" b="1" u="sng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Racing in</a:t>
            </a:r>
            <a:r>
              <a:rPr lang="en-GB" sz="3600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  <a:endParaRPr lang="en-GB" sz="3600" dirty="0" smtClean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en-GB" sz="3600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Road</a:t>
            </a:r>
          </a:p>
          <a:p>
            <a:pPr marL="0" indent="0" algn="ctr">
              <a:buNone/>
            </a:pPr>
            <a:r>
              <a:rPr lang="en-GB" sz="3600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Track</a:t>
            </a:r>
          </a:p>
          <a:p>
            <a:pPr marL="0" indent="0" algn="ctr">
              <a:buNone/>
            </a:pPr>
            <a:r>
              <a:rPr lang="en-GB" sz="3600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Time Trials</a:t>
            </a:r>
          </a:p>
          <a:p>
            <a:pPr marL="0" indent="0" algn="ctr">
              <a:buNone/>
            </a:pPr>
            <a:r>
              <a:rPr lang="en-GB" sz="3600" dirty="0" err="1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Cyclocross</a:t>
            </a:r>
            <a:endParaRPr lang="en-GB" sz="3600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95936" y="1484784"/>
            <a:ext cx="4248472" cy="381642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600" b="1" u="sng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Participation in</a:t>
            </a:r>
            <a:r>
              <a:rPr lang="en-GB" sz="3600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3600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Reliability Rides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3600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Breeze Rides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3600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Club Runs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3600" dirty="0" err="1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Audax</a:t>
            </a:r>
            <a:endParaRPr lang="en-GB" sz="3600" dirty="0" smtClean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3600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Track Sessions</a:t>
            </a:r>
            <a:endParaRPr lang="en-GB" sz="3600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3568" y="5733256"/>
            <a:ext cx="7776864" cy="7920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600" b="1" u="sng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Contact with the youth girls</a:t>
            </a:r>
            <a:endParaRPr lang="en-GB" sz="3600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0294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7" y="399685"/>
            <a:ext cx="3072720" cy="30777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 r="15556"/>
          <a:stretch/>
        </p:blipFill>
        <p:spPr>
          <a:xfrm>
            <a:off x="4860032" y="399685"/>
            <a:ext cx="3657600" cy="60586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1" t="24614" r="38255" b="32121"/>
          <a:stretch/>
        </p:blipFill>
        <p:spPr>
          <a:xfrm>
            <a:off x="971600" y="3834809"/>
            <a:ext cx="3228245" cy="278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000" y="3810671"/>
            <a:ext cx="4358119" cy="28861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4" t="14129" r="17173" b="30719"/>
          <a:stretch/>
        </p:blipFill>
        <p:spPr>
          <a:xfrm>
            <a:off x="272930" y="738544"/>
            <a:ext cx="3816424" cy="56318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1840">
            <a:off x="5194288" y="18841"/>
            <a:ext cx="3149783" cy="314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1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9" t="22530" r="17672" b="5070"/>
          <a:stretch/>
        </p:blipFill>
        <p:spPr>
          <a:xfrm>
            <a:off x="251520" y="188640"/>
            <a:ext cx="4492234" cy="33843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" t="34722" r="40324" b="4875"/>
          <a:stretch/>
        </p:blipFill>
        <p:spPr>
          <a:xfrm>
            <a:off x="913461" y="3724227"/>
            <a:ext cx="3456384" cy="29029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3" r="56562" b="21744"/>
          <a:stretch/>
        </p:blipFill>
        <p:spPr>
          <a:xfrm>
            <a:off x="5364088" y="936455"/>
            <a:ext cx="3334776" cy="527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5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What is Go-Ride?</a:t>
            </a:r>
            <a:endParaRPr lang="en-GB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1340769"/>
            <a:ext cx="8496944" cy="5328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Go-Ride 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British Cycling's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programme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young people. </a:t>
            </a:r>
            <a:endParaRPr lang="en-GB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provides a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 and safe 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 to introduce young riders to the world of cycle sport and provides a platform to improve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bike handling skills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Go-Ride 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the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step onto the Performance Pathway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over 60% of riders on the Great Britain Cycling Team started out at Go-Ride Clubs.</a:t>
            </a:r>
          </a:p>
        </p:txBody>
      </p:sp>
    </p:spTree>
    <p:extLst>
      <p:ext uri="{BB962C8B-B14F-4D97-AF65-F5344CB8AC3E}">
        <p14:creationId xmlns:p14="http://schemas.microsoft.com/office/powerpoint/2010/main" val="22748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94082"/>
            <a:ext cx="8229600" cy="3032082"/>
          </a:xfrm>
        </p:spPr>
        <p:txBody>
          <a:bodyPr>
            <a:normAutofit/>
          </a:bodyPr>
          <a:lstStyle/>
          <a:p>
            <a:r>
              <a:rPr lang="en-GB" dirty="0" smtClean="0"/>
              <a:t>2018 Renewal Development Targets:</a:t>
            </a:r>
          </a:p>
          <a:p>
            <a:pPr marL="0" indent="0">
              <a:buNone/>
            </a:pPr>
            <a:r>
              <a:rPr lang="en-GB" b="1" u="sng" dirty="0"/>
              <a:t>Aim 1:</a:t>
            </a:r>
            <a:r>
              <a:rPr lang="en-GB" b="1" dirty="0"/>
              <a:t> Establish suitable Go-Ride venues accessible to existing and new members. </a:t>
            </a:r>
            <a:endParaRPr lang="en-GB" b="1" dirty="0" smtClean="0"/>
          </a:p>
          <a:p>
            <a:pPr marL="0" indent="0">
              <a:buNone/>
            </a:pPr>
            <a:r>
              <a:rPr lang="en-GB" b="1" u="sng" dirty="0"/>
              <a:t>Aim 2:</a:t>
            </a:r>
            <a:r>
              <a:rPr lang="en-GB" b="1" dirty="0"/>
              <a:t> Recruit and retain more coaches</a:t>
            </a:r>
            <a:endParaRPr lang="en-GB" dirty="0"/>
          </a:p>
          <a:p>
            <a:pPr marL="0" indent="0">
              <a:buNone/>
            </a:pPr>
            <a:r>
              <a:rPr lang="en-GB" b="1" u="sng" dirty="0"/>
              <a:t>Equity Aim: </a:t>
            </a:r>
            <a:r>
              <a:rPr lang="en-GB" b="1" dirty="0"/>
              <a:t>More older (14+) girls in the club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753"/>
            <a:ext cx="5854827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85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Why the new venue?</a:t>
            </a:r>
            <a:endParaRPr lang="en-GB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3736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possible to book </a:t>
            </a:r>
            <a:r>
              <a:rPr lang="en-GB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Betteshanger</a:t>
            </a:r>
            <a:r>
              <a:rPr lang="en-GB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the weekend</a:t>
            </a:r>
          </a:p>
          <a:p>
            <a:r>
              <a:rPr lang="en-GB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safe, flat area for Go-Ride bike handling skills coaching</a:t>
            </a:r>
          </a:p>
          <a:p>
            <a:r>
              <a:rPr lang="en-GB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opportunities to complete the British Cycling performance pathway benchmark activities</a:t>
            </a:r>
            <a:endParaRPr lang="en-GB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8995" y="5157191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Currently we are trialling the venue – we are running sessions every Saturday until the end of this school term. </a:t>
            </a:r>
            <a:endParaRPr lang="en-GB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89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5112568" cy="6816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96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3.googleusercontent.com/zHKoOFnChgX_eW6fds_LJRBI21jNHBDZvrzTu26DablRZIiQR0v0K9YeAQNLWjERLlFLqT8rakOJYHCLrLucrJ6G-yRHHdaGj-pMfg9ebYCghdQ9bf1DvqzM6ossEpQtYp2RTWIj51F6EDXISnScnBu6QVoxXKuw2lf9qJgDX0j99cpS3aNyHC-GE0dGiL-yD-uGs14ianYqbLFXonvm7YmdjjdVk-wYSe_YX4xPjXy5szdqF6pPdjaUBu6O2So7mE3ZYszu7lTBUuPaOXdVlza4XEt9ywgDsjZmW99DiS8wYK6yrvcvKTFad4oazjfn7ai5sWhFzThwNTvBh5If0U5WF8zuKFYj5bXs7NzT1SGatq40R80pHc_ayxgm0JH7nMiXztENvo226e1c1P1Ke2_yTuh07_-9TACmAL6yeD8rIpDlMXID_9RXdicTJcd__qK0ZhpYbvcBxQVMEOcurrzTxmQuy224uKC1cRnbLYAMoSdNdp8P7jMqTtxiw-np1AIEq8hroWkkXWZRvzxfgXAeHNv1fSGhKjruTE3C3vvCO7r-3E1sEfFp2zcjULvERBMt7z3-qMddsMA86OEPKPL6ByGfBQdcXghLcLPV2aKwAZxXgdRPavheYlPzyX_3kCtf-qDg89dVwN7AdLGcq-WkbkbrsQmNsHe02_jeGk6i=w822-h616-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67628" cy="702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en-GB" sz="5400" dirty="0" smtClean="0">
                <a:latin typeface="Comic Sans MS" panose="030F0702030302020204" pitchFamily="66" charset="0"/>
              </a:rPr>
              <a:t>Thanet RC Youth Academy 2018</a:t>
            </a:r>
            <a:endParaRPr lang="en-GB" sz="5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15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9144000" cy="1556791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 smtClean="0">
                <a:latin typeface="Comic Sans MS" panose="030F0702030302020204" pitchFamily="66" charset="0"/>
              </a:rPr>
              <a:t>Massive thanks to 					for their generous funding of the TRC Academy in 2018.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0"/>
            <a:ext cx="3407892" cy="8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 rot="21420824">
            <a:off x="122738" y="1765654"/>
            <a:ext cx="3748142" cy="4657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u="sng" dirty="0" smtClean="0">
                <a:latin typeface="Comic Sans MS" panose="030F0702030302020204" pitchFamily="66" charset="0"/>
              </a:rPr>
              <a:t>Academy Riders have raced: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Track League, 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National Omnium,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Open Time Trials</a:t>
            </a:r>
          </a:p>
          <a:p>
            <a:pPr>
              <a:lnSpc>
                <a:spcPct val="150000"/>
              </a:lnSpc>
            </a:pPr>
            <a:r>
              <a:rPr lang="en-GB" sz="2000" dirty="0" err="1" smtClean="0">
                <a:latin typeface="Comic Sans MS" panose="030F0702030302020204" pitchFamily="66" charset="0"/>
              </a:rPr>
              <a:t>Cyclocross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Belgian </a:t>
            </a:r>
            <a:r>
              <a:rPr lang="en-GB" sz="2000" dirty="0" err="1" smtClean="0">
                <a:latin typeface="Comic Sans MS" panose="030F0702030302020204" pitchFamily="66" charset="0"/>
              </a:rPr>
              <a:t>Kermesses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Stage Races (UK + Abroad)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National Youth Series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Regional Championships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GHS National Championships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33199" y="2356612"/>
            <a:ext cx="3696846" cy="28010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u="sng" dirty="0" smtClean="0">
                <a:latin typeface="Comic Sans MS" panose="030F0702030302020204" pitchFamily="66" charset="0"/>
              </a:rPr>
              <a:t>With podium placings in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Regional Championships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Lots of local </a:t>
            </a:r>
            <a:r>
              <a:rPr lang="en-GB" sz="2400" dirty="0" err="1" smtClean="0">
                <a:latin typeface="Comic Sans MS" panose="030F0702030302020204" pitchFamily="66" charset="0"/>
              </a:rPr>
              <a:t>Crits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400" dirty="0" err="1" smtClean="0">
                <a:latin typeface="Comic Sans MS" panose="030F0702030302020204" pitchFamily="66" charset="0"/>
              </a:rPr>
              <a:t>Timetrials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400" dirty="0" err="1" smtClean="0">
                <a:latin typeface="Comic Sans MS" panose="030F0702030302020204" pitchFamily="66" charset="0"/>
              </a:rPr>
              <a:t>Cyclocross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346642">
            <a:off x="6914905" y="2470505"/>
            <a:ext cx="2070187" cy="2606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u="sng" dirty="0" smtClean="0">
                <a:latin typeface="Comic Sans MS" panose="030F0702030302020204" pitchFamily="66" charset="0"/>
              </a:rPr>
              <a:t>Wins at:</a:t>
            </a:r>
          </a:p>
          <a:p>
            <a:pPr>
              <a:lnSpc>
                <a:spcPct val="150000"/>
              </a:lnSpc>
            </a:pPr>
            <a:r>
              <a:rPr lang="en-GB" sz="2800" dirty="0" err="1" smtClean="0">
                <a:latin typeface="Comic Sans MS" panose="030F0702030302020204" pitchFamily="66" charset="0"/>
              </a:rPr>
              <a:t>Cyclocross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800" dirty="0" smtClean="0">
                <a:latin typeface="Comic Sans MS" panose="030F0702030302020204" pitchFamily="66" charset="0"/>
              </a:rPr>
              <a:t>Time trials</a:t>
            </a:r>
          </a:p>
          <a:p>
            <a:pPr>
              <a:lnSpc>
                <a:spcPct val="150000"/>
              </a:lnSpc>
            </a:pPr>
            <a:r>
              <a:rPr lang="en-GB" sz="2800" dirty="0" err="1" smtClean="0">
                <a:latin typeface="Comic Sans MS" panose="030F0702030302020204" pitchFamily="66" charset="0"/>
              </a:rPr>
              <a:t>Criteriums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52818" y="5112477"/>
            <a:ext cx="3871573" cy="4618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u="sng" dirty="0" smtClean="0">
                <a:latin typeface="Comic Sans MS" panose="030F0702030302020204" pitchFamily="66" charset="0"/>
              </a:rPr>
              <a:t>11</a:t>
            </a:r>
            <a:r>
              <a:rPr lang="en-GB" b="1" u="sng" baseline="30000" dirty="0" smtClean="0">
                <a:latin typeface="Comic Sans MS" panose="030F0702030302020204" pitchFamily="66" charset="0"/>
              </a:rPr>
              <a:t>th</a:t>
            </a:r>
            <a:r>
              <a:rPr lang="en-GB" b="1" u="sng" dirty="0" smtClean="0">
                <a:latin typeface="Comic Sans MS" panose="030F0702030302020204" pitchFamily="66" charset="0"/>
              </a:rPr>
              <a:t> Place in a Belgian </a:t>
            </a:r>
            <a:r>
              <a:rPr lang="en-GB" b="1" u="sng" dirty="0" err="1" smtClean="0">
                <a:latin typeface="Comic Sans MS" panose="030F0702030302020204" pitchFamily="66" charset="0"/>
              </a:rPr>
              <a:t>Kermesse</a:t>
            </a:r>
            <a:r>
              <a:rPr lang="en-GB" b="1" u="sng" dirty="0" smtClean="0">
                <a:latin typeface="Comic Sans MS" panose="030F0702030302020204" pitchFamily="66" charset="0"/>
              </a:rPr>
              <a:t>!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8024" y="5708432"/>
            <a:ext cx="2898550" cy="4618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u="sng" dirty="0" smtClean="0">
                <a:latin typeface="Comic Sans MS" panose="030F0702030302020204" pitchFamily="66" charset="0"/>
              </a:rPr>
              <a:t>Club Time Trial records!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03427" y="6234524"/>
            <a:ext cx="6540573" cy="5078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u="sng" dirty="0" smtClean="0">
                <a:latin typeface="Comic Sans MS" panose="030F0702030302020204" pitchFamily="66" charset="0"/>
              </a:rPr>
              <a:t>Some incredible breakaways, teamwork and gutsy riding!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237969">
            <a:off x="4368390" y="1700694"/>
            <a:ext cx="4299575" cy="5078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u="sng" dirty="0" smtClean="0">
                <a:latin typeface="Comic Sans MS" panose="030F0702030302020204" pitchFamily="66" charset="0"/>
              </a:rPr>
              <a:t>Attended RSRs and Cluster sessions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42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0771" y="31661"/>
            <a:ext cx="4079963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u="sng" dirty="0" smtClean="0">
                <a:latin typeface="Comic Sans MS" panose="030F0702030302020204" pitchFamily="66" charset="0"/>
              </a:rPr>
              <a:t>Thanet RC Academy 2019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Education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Preparation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Team work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FUN!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98236" y="332656"/>
            <a:ext cx="4078219" cy="24006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u="sng" dirty="0" smtClean="0">
                <a:latin typeface="Comic Sans MS" panose="030F0702030302020204" pitchFamily="66" charset="0"/>
              </a:rPr>
              <a:t>For: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Riders in </a:t>
            </a:r>
            <a:r>
              <a:rPr lang="en-GB" sz="2000" b="1" dirty="0" smtClean="0">
                <a:latin typeface="Comic Sans MS" panose="030F0702030302020204" pitchFamily="66" charset="0"/>
              </a:rPr>
              <a:t>Youth A </a:t>
            </a:r>
            <a:r>
              <a:rPr lang="en-GB" sz="2000" dirty="0" smtClean="0">
                <a:latin typeface="Comic Sans MS" panose="030F0702030302020204" pitchFamily="66" charset="0"/>
              </a:rPr>
              <a:t>and the </a:t>
            </a:r>
            <a:r>
              <a:rPr lang="en-GB" sz="2000" b="1" dirty="0" smtClean="0">
                <a:latin typeface="Comic Sans MS" panose="030F0702030302020204" pitchFamily="66" charset="0"/>
              </a:rPr>
              <a:t>second year of Youth B </a:t>
            </a:r>
            <a:r>
              <a:rPr lang="en-GB" sz="2000" dirty="0" smtClean="0">
                <a:latin typeface="Comic Sans MS" panose="030F0702030302020204" pitchFamily="66" charset="0"/>
              </a:rPr>
              <a:t>(born 2003/4/5) planning to </a:t>
            </a:r>
            <a:r>
              <a:rPr lang="en-GB" sz="2000" u="sng" dirty="0" smtClean="0">
                <a:latin typeface="Comic Sans MS" panose="030F0702030302020204" pitchFamily="66" charset="0"/>
              </a:rPr>
              <a:t>race</a:t>
            </a:r>
            <a:r>
              <a:rPr lang="en-GB" sz="2000" dirty="0" smtClean="0">
                <a:latin typeface="Comic Sans MS" panose="030F0702030302020204" pitchFamily="66" charset="0"/>
              </a:rPr>
              <a:t> and/or </a:t>
            </a:r>
            <a:r>
              <a:rPr lang="en-GB" sz="2000" u="sng" dirty="0" smtClean="0">
                <a:latin typeface="Comic Sans MS" panose="030F0702030302020204" pitchFamily="66" charset="0"/>
              </a:rPr>
              <a:t>volunteer</a:t>
            </a:r>
            <a:r>
              <a:rPr lang="en-GB" sz="2000" dirty="0" smtClean="0">
                <a:latin typeface="Comic Sans MS" panose="030F0702030302020204" pitchFamily="66" charset="0"/>
              </a:rPr>
              <a:t> in 2019.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5443" y="2935725"/>
            <a:ext cx="5525365" cy="37856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u="sng" dirty="0" smtClean="0">
                <a:latin typeface="Comic Sans MS" panose="030F0702030302020204" pitchFamily="66" charset="0"/>
              </a:rPr>
              <a:t>What is involved: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Comic Sans MS" panose="030F0702030302020204" pitchFamily="66" charset="0"/>
              </a:rPr>
              <a:t>Coaching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Rollers/turbo starting on 9</a:t>
            </a:r>
            <a:r>
              <a:rPr lang="en-GB" sz="20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2000" dirty="0" smtClean="0">
                <a:latin typeface="Comic Sans MS" panose="030F0702030302020204" pitchFamily="66" charset="0"/>
              </a:rPr>
              <a:t> January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Evening summer sessions TBC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Comic Sans MS" panose="030F0702030302020204" pitchFamily="66" charset="0"/>
              </a:rPr>
              <a:t>Club Riding Opportunities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W</a:t>
            </a:r>
            <a:r>
              <a:rPr lang="en-GB" sz="2000" dirty="0" smtClean="0">
                <a:latin typeface="Comic Sans MS" panose="030F0702030302020204" pitchFamily="66" charset="0"/>
              </a:rPr>
              <a:t>eekly club run year round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Evening Time Trials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Comic Sans MS" panose="030F0702030302020204" pitchFamily="66" charset="0"/>
              </a:rPr>
              <a:t>Education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2" t="13891" r="33000" b="15241"/>
          <a:stretch/>
        </p:blipFill>
        <p:spPr bwMode="auto">
          <a:xfrm>
            <a:off x="5864953" y="2935725"/>
            <a:ext cx="3233046" cy="382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23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11" grpId="0" animBg="1"/>
      <p:bldP spid="1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5112568" cy="6816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66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338</Words>
  <Application>Microsoft Office PowerPoint</Application>
  <PresentationFormat>On-screen Show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What is Go-Ride?</vt:lpstr>
      <vt:lpstr>PowerPoint Presentation</vt:lpstr>
      <vt:lpstr>Why the new venue?</vt:lpstr>
      <vt:lpstr>PowerPoint Presentation</vt:lpstr>
      <vt:lpstr>Thanet RC Youth Academy 2018</vt:lpstr>
      <vt:lpstr>PowerPoint Presentation</vt:lpstr>
      <vt:lpstr>PowerPoint Presentation</vt:lpstr>
      <vt:lpstr>PowerPoint Presentation</vt:lpstr>
      <vt:lpstr>Women’s Rep Report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Joanna Smith</dc:creator>
  <cp:lastModifiedBy>Joanna Smith</cp:lastModifiedBy>
  <cp:revision>14</cp:revision>
  <dcterms:created xsi:type="dcterms:W3CDTF">2018-11-08T18:33:40Z</dcterms:created>
  <dcterms:modified xsi:type="dcterms:W3CDTF">2018-11-09T17:55:54Z</dcterms:modified>
</cp:coreProperties>
</file>