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4" r:id="rId4"/>
    <p:sldId id="257" r:id="rId5"/>
    <p:sldId id="259" r:id="rId6"/>
    <p:sldId id="267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9EC679F-449F-4135-AA97-0159CF9D1E51}" type="datetimeFigureOut">
              <a:rPr lang="en-GB"/>
              <a:pPr>
                <a:defRPr/>
              </a:pPr>
              <a:t>17/11/2017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2338181-5766-4BCA-A14E-6194806E66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38181-5766-4BCA-A14E-6194806E664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B8D9-9425-4168-902D-200F09161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F165-3EF8-4180-AA5C-61AF2FD780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F4A5-5387-4A04-856C-2B3BF4D8B8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9E6-E805-4F58-838E-158640B006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65B03-BB22-4C57-99EC-2F88DE4BB0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131D-5E6F-4B10-9F9B-5A012839D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B71DF-5EA3-429F-B4DB-D2A4EF8F1D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D3032-684B-4B12-AB20-16BB4C0B14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5C83E-D5A2-4932-BC85-7297C04247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118F-38F9-4F51-B841-F089C58974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23F85-B9BB-4037-9A15-AFCB6638F0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8F187083-E272-43D3-90CA-B0E43D985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u="sng" dirty="0" smtClean="0"/>
              <a:t>Thanet RC Draft Accounts 2016-17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Monetary value of club has decreased.</a:t>
            </a:r>
          </a:p>
          <a:p>
            <a:pPr eaLnBrk="1" hangingPunct="1"/>
            <a:r>
              <a:rPr lang="en-GB" dirty="0" smtClean="0"/>
              <a:t>A number of items of additional expenditure this year.</a:t>
            </a:r>
          </a:p>
          <a:p>
            <a:pPr eaLnBrk="1" hangingPunct="1"/>
            <a:r>
              <a:rPr lang="en-GB" dirty="0" smtClean="0"/>
              <a:t>Generous donations from several sources.</a:t>
            </a:r>
          </a:p>
          <a:p>
            <a:pPr eaLnBrk="1" hangingPunct="1"/>
            <a:r>
              <a:rPr lang="en-GB" dirty="0" smtClean="0"/>
              <a:t>Propose that some subscriptions for 2017-2018 be raised, first since 2002. (Discussed at recent committee meeting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-2052638" y="11969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smtClean="0"/>
              <a:t>Category Breakdown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Category</a:t>
            </a:r>
            <a:r>
              <a:rPr lang="en-GB" dirty="0" smtClean="0"/>
              <a:t> 	    </a:t>
            </a:r>
            <a:r>
              <a:rPr lang="en-GB" u="sng" dirty="0" smtClean="0"/>
              <a:t>Income</a:t>
            </a:r>
            <a:r>
              <a:rPr lang="en-GB" dirty="0" smtClean="0"/>
              <a:t> 	</a:t>
            </a:r>
            <a:r>
              <a:rPr lang="en-GB" u="sng" dirty="0" smtClean="0"/>
              <a:t>Expenditure</a:t>
            </a:r>
            <a:r>
              <a:rPr lang="en-GB" dirty="0" smtClean="0"/>
              <a:t> </a:t>
            </a:r>
          </a:p>
          <a:p>
            <a:r>
              <a:rPr lang="en-GB" dirty="0" smtClean="0"/>
              <a:t>Affiliations 	      £2,916.00 	     £417.50 </a:t>
            </a:r>
          </a:p>
          <a:p>
            <a:r>
              <a:rPr lang="en-GB" dirty="0" smtClean="0"/>
              <a:t>Cycling 		     £5,835.78 	  £6,145.48 </a:t>
            </a:r>
          </a:p>
          <a:p>
            <a:r>
              <a:rPr lang="en-GB" dirty="0" smtClean="0"/>
              <a:t>Social Events     £3,332.05 	  £3,480.00</a:t>
            </a:r>
          </a:p>
          <a:p>
            <a:r>
              <a:rPr lang="en-GB" dirty="0" smtClean="0"/>
              <a:t>Clothing 	      £6,225.15 	  £8,803.15 </a:t>
            </a:r>
          </a:p>
          <a:p>
            <a:r>
              <a:rPr lang="en-GB" dirty="0" smtClean="0"/>
              <a:t>Donations	      £2,940.00 	   £1,056.67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smtClean="0"/>
              <a:t>Category Breakdown (Cont.)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 smtClean="0"/>
              <a:t>Category</a:t>
            </a:r>
            <a:r>
              <a:rPr lang="en-GB" dirty="0" smtClean="0"/>
              <a:t> 	      </a:t>
            </a:r>
            <a:r>
              <a:rPr lang="en-GB" u="sng" dirty="0" smtClean="0"/>
              <a:t>Income</a:t>
            </a:r>
            <a:r>
              <a:rPr lang="en-GB" dirty="0" smtClean="0"/>
              <a:t> 	</a:t>
            </a:r>
            <a:r>
              <a:rPr lang="en-GB" u="sng" dirty="0" smtClean="0"/>
              <a:t>Expenditure</a:t>
            </a:r>
            <a:r>
              <a:rPr lang="en-GB" dirty="0" smtClean="0"/>
              <a:t> </a:t>
            </a:r>
          </a:p>
          <a:p>
            <a:r>
              <a:rPr lang="en-GB" dirty="0" smtClean="0"/>
              <a:t>Go Ride 	        £289.00	      £751.45</a:t>
            </a:r>
          </a:p>
          <a:p>
            <a:r>
              <a:rPr lang="en-GB" dirty="0" smtClean="0"/>
              <a:t>Sundries      	        £372.03       £2,277.06</a:t>
            </a:r>
          </a:p>
          <a:p>
            <a:r>
              <a:rPr lang="en-GB" b="1" u="sng" dirty="0" smtClean="0"/>
              <a:t>Totals</a:t>
            </a:r>
            <a:r>
              <a:rPr lang="en-GB" dirty="0" smtClean="0"/>
              <a:t>              </a:t>
            </a:r>
            <a:r>
              <a:rPr lang="en-GB" b="1" u="sng" dirty="0" smtClean="0"/>
              <a:t>£22,746.64</a:t>
            </a:r>
            <a:r>
              <a:rPr lang="en-GB" dirty="0" smtClean="0"/>
              <a:t>	  </a:t>
            </a:r>
            <a:r>
              <a:rPr lang="en-GB" b="1" u="sng" dirty="0" smtClean="0"/>
              <a:t>£23,994.62</a:t>
            </a:r>
          </a:p>
          <a:p>
            <a:endParaRPr lang="en-GB" b="1" u="sng" dirty="0" smtClean="0"/>
          </a:p>
          <a:p>
            <a:pPr algn="ctr"/>
            <a:r>
              <a:rPr lang="en-GB" b="1" u="sng" dirty="0" err="1" smtClean="0"/>
              <a:t>Defecit</a:t>
            </a:r>
            <a:r>
              <a:rPr lang="en-GB" b="1" u="sng" dirty="0" smtClean="0"/>
              <a:t> - £1,247.98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u="sng" dirty="0" smtClean="0"/>
              <a:t>Thanet RC Draft Accounts 2015-16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u="sng" dirty="0" smtClean="0"/>
              <a:t>Cash value of TRC at 17/11/17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Community Account         	  £4,730.64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Business Saver A/C        	  £2,569.74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Lottery Account		                  £1.00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dirty="0" smtClean="0"/>
              <a:t>Cash in hand		    	     £157.09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GB" b="1" dirty="0" smtClean="0"/>
              <a:t>Total				           </a:t>
            </a:r>
            <a:r>
              <a:rPr lang="en-GB" b="1" u="sng" dirty="0" smtClean="0"/>
              <a:t>£7,458.47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u="sng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u="sng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u="sng" dirty="0" smtClean="0"/>
              <a:t>Donations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We have had a number of donations in monetary terms this year. 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These helped in funding Go-Ride activities, training of </a:t>
            </a:r>
            <a:r>
              <a:rPr lang="en-GB" dirty="0" smtClean="0"/>
              <a:t>coaches.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donations have also help fund the Youth Development Team and the youth riders moving up to the Race Team.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Youth riders Belgium </a:t>
            </a:r>
            <a:r>
              <a:rPr lang="en-GB" dirty="0" smtClean="0"/>
              <a:t>trips.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Equipment &amp; Assets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Trophies.</a:t>
            </a:r>
          </a:p>
          <a:p>
            <a:r>
              <a:rPr lang="en-GB" dirty="0" smtClean="0"/>
              <a:t>Bikes, rollers, heart rate monitors, </a:t>
            </a:r>
            <a:r>
              <a:rPr lang="en-GB" dirty="0" err="1" smtClean="0"/>
              <a:t>i</a:t>
            </a:r>
            <a:r>
              <a:rPr lang="en-GB" dirty="0" smtClean="0"/>
              <a:t>-magic </a:t>
            </a:r>
            <a:r>
              <a:rPr lang="en-GB" dirty="0" err="1" smtClean="0"/>
              <a:t>turbos</a:t>
            </a:r>
            <a:r>
              <a:rPr lang="en-GB" dirty="0" smtClean="0"/>
              <a:t>, </a:t>
            </a:r>
            <a:r>
              <a:rPr lang="en-GB" dirty="0" err="1" smtClean="0"/>
              <a:t>Garmins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Walkie</a:t>
            </a:r>
            <a:r>
              <a:rPr lang="en-GB" dirty="0" smtClean="0"/>
              <a:t> talkies, watches, first aid kits, road signs, race numbers, flags, bells, bibs, cones, etc.</a:t>
            </a:r>
          </a:p>
          <a:p>
            <a:r>
              <a:rPr lang="en-GB" dirty="0" smtClean="0"/>
              <a:t>Tea bar kit.</a:t>
            </a:r>
          </a:p>
          <a:p>
            <a:r>
              <a:rPr lang="en-GB" dirty="0" smtClean="0"/>
              <a:t>Container sited at </a:t>
            </a:r>
            <a:r>
              <a:rPr lang="en-GB" dirty="0" err="1" smtClean="0"/>
              <a:t>Betteshanger</a:t>
            </a:r>
            <a:r>
              <a:rPr lang="en-GB" dirty="0" smtClean="0"/>
              <a:t> CP.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eaLnBrk="1" hangingPunct="1"/>
            <a:r>
              <a:rPr lang="en-GB" u="sng" dirty="0" smtClean="0"/>
              <a:t>Proposed 2017-18 Subscription Rates From 1/01/18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Seniors				£25.00</a:t>
            </a:r>
          </a:p>
          <a:p>
            <a:pPr eaLnBrk="1" hangingPunct="1"/>
            <a:r>
              <a:rPr lang="en-GB" dirty="0" smtClean="0"/>
              <a:t>Juniors				£10.00</a:t>
            </a:r>
          </a:p>
          <a:p>
            <a:pPr eaLnBrk="1" hangingPunct="1"/>
            <a:r>
              <a:rPr lang="en-GB" dirty="0" smtClean="0"/>
              <a:t>Juvenile / youth		  £6.00</a:t>
            </a:r>
          </a:p>
          <a:p>
            <a:pPr eaLnBrk="1" hangingPunct="1"/>
            <a:r>
              <a:rPr lang="en-GB" dirty="0" smtClean="0"/>
              <a:t>Second claim		£15.00</a:t>
            </a:r>
          </a:p>
          <a:p>
            <a:pPr eaLnBrk="1" hangingPunct="1"/>
            <a:r>
              <a:rPr lang="en-GB" dirty="0" smtClean="0"/>
              <a:t>Over 60				£12.50</a:t>
            </a:r>
          </a:p>
          <a:p>
            <a:pPr eaLnBrk="1" hangingPunct="1"/>
            <a:r>
              <a:rPr lang="en-GB" dirty="0" smtClean="0"/>
              <a:t>Social				  £5.00</a:t>
            </a:r>
          </a:p>
          <a:p>
            <a:pPr eaLnBrk="1" hangingPunct="1"/>
            <a:r>
              <a:rPr lang="en-GB" dirty="0" smtClean="0"/>
              <a:t>Family				£35.00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181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Thanet RC Draft Accounts 2016-17</vt:lpstr>
      <vt:lpstr>Category Breakdown</vt:lpstr>
      <vt:lpstr>Category Breakdown (Cont.)</vt:lpstr>
      <vt:lpstr>Thanet RC Draft Accounts 2015-16</vt:lpstr>
      <vt:lpstr>Donations</vt:lpstr>
      <vt:lpstr>Equipment &amp; Assets</vt:lpstr>
      <vt:lpstr>Proposed 2017-18 Subscription Rates From 1/01/18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Thanet RC Draft Accounts 2011-12</dc:title>
  <dc:creator>Mastin</dc:creator>
  <cp:lastModifiedBy>Dave</cp:lastModifiedBy>
  <cp:revision>57</cp:revision>
  <dcterms:created xsi:type="dcterms:W3CDTF">2012-11-02T14:48:57Z</dcterms:created>
  <dcterms:modified xsi:type="dcterms:W3CDTF">2017-11-17T15:42:19Z</dcterms:modified>
</cp:coreProperties>
</file>