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0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744B3-0303-4F92-9F39-27B773B7E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967DC8-5D1F-4D85-B9C0-21827C104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BB996-7272-4CD6-93B2-C5D63B1E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47FD20-B41B-4823-9C56-72A0FA23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DC9119-C195-42B4-A9A9-8265CC98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406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C4C3D-74A4-44E2-970E-6C2993F1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A06A0D-4024-4ABB-816F-A45D4098D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BB20F-244E-4FB5-8A56-C897A104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9C549-F703-41E1-89D6-984B7B1F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38BCD-D38C-4BEE-A24E-E3602A01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391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DE9208-B26F-4815-A2FE-5FBED7ED9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88F5B7-A2D4-47B9-89EC-535F30249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C9DC4A-8817-4E3A-A2F8-84D4FF5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B646D6-EDF0-4A79-B8C2-732141D7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3AAFD4-39AF-4ED1-A0E5-C2590358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706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84784"/>
            <a:ext cx="12192000" cy="5373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02F-8988-4389-9DBD-3AE266573EDE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2D6D-F51F-4060-984D-FC333967E9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00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961C8-2506-43DE-8706-CB04D37D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0A56F2-768E-443F-8C0A-9482D7545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8580EF-F9B9-4AD5-8D92-3E308A36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7C407-FF9B-4E09-9066-E6AF2C1B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B7D38D-A41C-4510-B28E-8FEC0D2E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825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FAF93-6BAC-496C-A6B9-A7EECEF6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F6BC6C-A2C2-4B9D-92D3-6E2BAC2F4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593464-4738-4D75-ACC8-D4DD6D0C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8D9F6E-9DBA-4F2A-8600-6F67C435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E8343-8758-48AF-93C0-001515E9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77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D50BB-2633-425E-B35E-E77A852E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74510A-2AE9-4EEF-B420-1D68DC704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5ADD2F-075F-4E14-9F1E-7D7E79F9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122ED2-F8FC-4883-A7E8-505B41DF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E687B0-0E6E-44D5-A5BB-A23E911E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470ADB-02A5-4D85-823B-838412C8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969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005BD-0965-4BDC-B898-052DF481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1894C1-37C1-4D96-B5CB-91C81F22F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EC8232-051E-4CB7-97E1-282209F25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6EB932-E9A9-4263-A4E5-D13C40759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125DA2-32E9-4F0C-93C5-603B94A54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860DAC-EC75-4453-A8E8-C7C0C26D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E12787-7916-4F57-88D2-3E631AE0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456F8-3FC7-433A-84FD-8AFE0283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665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411EB-E3C3-4176-BE37-ECEA3BB4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0F2E3E-A554-47E3-AC82-3CD1E0C0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8D9D24-5585-45CF-9248-3F74C352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7BF8CC-D098-420B-B2D2-6EE604FD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416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327BD7-2252-4761-BEB7-C0556313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C4FD75-A880-4145-802F-33F3CCF4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C776C6-5046-4908-AB8B-CBF32AD6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870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7440B-9A7E-4AB0-A78E-A12AE64B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F4C0CB-3BA2-477E-A122-D09B5F43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8628D6-BFC6-4083-BE87-7B1DBB537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5A444-F0EB-4F07-B2CA-F7327101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8588CB-02A5-4313-937E-9CCE2D94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F644CD-8D9C-4255-87F2-5C746A9F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683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CD612-03F6-4456-B27E-FF7A6DFA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8753B-D87E-4C33-B05D-893D1372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F2978E-6813-48BA-9F0A-DBF4193F2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075BE2-0C1C-4B03-B46B-A5105A47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107DEE-88EA-4787-BB99-E46BF42B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E68D76-EF6A-4CD7-B622-808A614F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338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E0ECCE-9CA3-4EE6-976B-AF756D79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17E09E-2E5B-42AA-A763-3A37EF9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F1E89D-5EA8-4F5A-A595-3027E422A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4B02-6CA4-4195-BC92-44A53DE33BF7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5F39B7-B8FF-4145-BAE2-8692537DC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FEDD6-B664-4508-9765-5C21806C2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288B-F61B-4B98-BFF5-530471F761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066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 algn="ctr">
              <a:buNone/>
            </a:pPr>
            <a:r>
              <a:rPr lang="en-GB" sz="4800" b="1" dirty="0"/>
              <a:t>Heritage and Sponsorship Report </a:t>
            </a:r>
          </a:p>
          <a:p>
            <a:pPr marL="0" indent="0" algn="ctr">
              <a:buNone/>
            </a:pPr>
            <a:r>
              <a:rPr lang="en-GB" sz="4800" b="1" dirty="0"/>
              <a:t>… and a bit of funding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4800" dirty="0"/>
              <a:t>David Robert</a:t>
            </a:r>
          </a:p>
        </p:txBody>
      </p:sp>
    </p:spTree>
    <p:extLst>
      <p:ext uri="{BB962C8B-B14F-4D97-AF65-F5344CB8AC3E}">
        <p14:creationId xmlns:p14="http://schemas.microsoft.com/office/powerpoint/2010/main" xmlns="" val="27855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B40FBA-FECC-47B2-8010-1B452915E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6696" y="2480064"/>
            <a:ext cx="5003355" cy="37525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7EB24C-DD15-4E16-A978-9C498C6EB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240" y="1854645"/>
            <a:ext cx="7004014" cy="50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6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1650451-4848-4FC4-8136-EC7308B9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Funding – Situation Vacant (Supported)</a:t>
            </a: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B75B6D-7B26-435E-B9E6-83B59F1EDE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94" y="3429000"/>
            <a:ext cx="11947611" cy="17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8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1650451-4848-4FC4-8136-EC7308B9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davealexrob@yahoo.com</a:t>
            </a:r>
          </a:p>
          <a:p>
            <a:r>
              <a:rPr lang="en-GB" b="1" dirty="0"/>
              <a:t>Any questions? </a:t>
            </a:r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6D69FB-2B48-42BE-980C-9F30F2EF7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8370"/>
            <a:ext cx="5999445" cy="3999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7E8EE5-4933-4B06-9AA4-13F363EE2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76774" y="2688009"/>
            <a:ext cx="5155247" cy="3436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6B7D2D-0E69-48DD-8679-74D82106D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134612" y="2666999"/>
            <a:ext cx="502920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83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E7EEED-E1FE-400A-8F8D-3D9E010BE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4103" y="4712039"/>
            <a:ext cx="4437897" cy="199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80F132-4482-439F-9AA0-64DD891B400B}"/>
              </a:ext>
            </a:extLst>
          </p:cNvPr>
          <p:cNvSpPr txBox="1"/>
          <p:nvPr/>
        </p:nvSpPr>
        <p:spPr>
          <a:xfrm>
            <a:off x="187890" y="263047"/>
            <a:ext cx="11862148" cy="122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Heritage</a:t>
            </a: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i="1" dirty="0"/>
              <a:t>Cycling for Generations </a:t>
            </a:r>
            <a:r>
              <a:rPr lang="en-GB" sz="3200" b="1" dirty="0"/>
              <a:t>film on YouTube. 1700 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Featured in Ramsgate International Film and TV Festival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Exhibition of our archives at The Archive Gallery, Ramsgate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Archive photos of many veteran members on Flickr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Young Biographers Project:  9 participants producing a photo series, a multimedia work, 2 films, 2 presentations, oil paintings and a collage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cs typeface="Times New Roman" panose="02020603050405020304" pitchFamily="18" charset="0"/>
              </a:rPr>
              <a:t>Members’ pin badge, year book, frame sticker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cs typeface="Times New Roman" panose="02020603050405020304" pitchFamily="18" charset="0"/>
              </a:rPr>
              <a:t>Tuesday Socials</a:t>
            </a:r>
            <a:endParaRPr lang="en-GB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>
                <a:cs typeface="Times New Roman" panose="02020603050405020304" pitchFamily="18" charset="0"/>
              </a:rPr>
              <a:t> Limited edition club jersey and hoodie</a:t>
            </a:r>
          </a:p>
          <a:p>
            <a:endParaRPr lang="en-GB" sz="32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685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F8A7D2-3416-45B9-9E8B-13BB323ED4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330" y="0"/>
            <a:ext cx="110273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6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043DA7-4524-4DC2-9529-FE007D0D6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8699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E7EEED-E1FE-400A-8F8D-3D9E010BE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4103" y="4712039"/>
            <a:ext cx="443789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1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C6FC1F-CB9D-45B0-9C62-EF8DA5956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31166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E7EEED-E1FE-400A-8F8D-3D9E010BE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4103" y="4712039"/>
            <a:ext cx="443789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9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140AC2-01E0-4964-8D59-7C3865C04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446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E7EEED-E1FE-400A-8F8D-3D9E010BE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4103" y="4712039"/>
            <a:ext cx="443789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8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4DC4AF-8939-479F-942D-6E880F7B3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350"/>
            <a:ext cx="10343783" cy="69243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E7EEED-E1FE-400A-8F8D-3D9E010BE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4103" y="4864604"/>
            <a:ext cx="443789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8DFA65BB-6B24-4459-88B9-0583CD282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72610"/>
            <a:ext cx="12192000" cy="46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3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1650451-4848-4FC4-8136-EC7308B9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b="1" dirty="0"/>
          </a:p>
          <a:p>
            <a:r>
              <a:rPr lang="en-GB" b="1" dirty="0"/>
              <a:t>Whites transport £1000- Jnr Race team</a:t>
            </a:r>
          </a:p>
          <a:p>
            <a:endParaRPr lang="en-GB" b="1" dirty="0"/>
          </a:p>
          <a:p>
            <a:r>
              <a:rPr lang="en-GB" b="1" dirty="0"/>
              <a:t>WW Martin £500 – Youth Development Squad</a:t>
            </a:r>
          </a:p>
          <a:p>
            <a:endParaRPr lang="en-GB" b="1" dirty="0"/>
          </a:p>
          <a:p>
            <a:r>
              <a:rPr lang="en-GB" b="1" dirty="0"/>
              <a:t>Ken Jones </a:t>
            </a:r>
            <a:r>
              <a:rPr lang="en-GB" b="1" dirty="0" err="1"/>
              <a:t>Adalta</a:t>
            </a:r>
            <a:r>
              <a:rPr lang="en-GB" b="1" dirty="0"/>
              <a:t> £250 – Women’s Trophies</a:t>
            </a:r>
          </a:p>
          <a:p>
            <a:endParaRPr lang="en-GB" b="1" dirty="0"/>
          </a:p>
          <a:p>
            <a:r>
              <a:rPr lang="en-GB" b="1" dirty="0"/>
              <a:t>Route 1 Café Deal- Good Friday 2-Up</a:t>
            </a:r>
          </a:p>
          <a:p>
            <a:endParaRPr lang="en-GB" b="1" dirty="0"/>
          </a:p>
          <a:p>
            <a:r>
              <a:rPr lang="en-GB" b="1" dirty="0"/>
              <a:t>Richard </a:t>
            </a:r>
            <a:r>
              <a:rPr lang="en-GB" b="1" dirty="0" err="1"/>
              <a:t>Braginton</a:t>
            </a:r>
            <a:r>
              <a:rPr lang="en-GB" b="1" dirty="0"/>
              <a:t>- Easter Monday 2-Up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548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140</Words>
  <Application>Microsoft Office PowerPoint</Application>
  <PresentationFormat>Custom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Robert</dc:creator>
  <cp:lastModifiedBy>Dave</cp:lastModifiedBy>
  <cp:revision>13</cp:revision>
  <dcterms:created xsi:type="dcterms:W3CDTF">2017-10-28T15:13:11Z</dcterms:created>
  <dcterms:modified xsi:type="dcterms:W3CDTF">2017-11-15T17:11:13Z</dcterms:modified>
</cp:coreProperties>
</file>