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7" r:id="rId2"/>
    <p:sldId id="256" r:id="rId3"/>
    <p:sldId id="259" r:id="rId4"/>
    <p:sldId id="258"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6" autoAdjust="0"/>
    <p:restoredTop sz="94660" autoAdjust="0"/>
  </p:normalViewPr>
  <p:slideViewPr>
    <p:cSldViewPr snapToGrid="0">
      <p:cViewPr varScale="1">
        <p:scale>
          <a:sx n="61" d="100"/>
          <a:sy n="61" d="100"/>
        </p:scale>
        <p:origin x="34" y="4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FD44474-9416-4169-BC95-D26C6C79659A}" type="datetimeFigureOut">
              <a:rPr lang="en-GB" smtClean="0"/>
              <a:t>04/11/2016</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2AF2F3B-F766-4E80-867B-32D0AF4C6096}" type="slidenum">
              <a:rPr lang="en-GB" smtClean="0"/>
              <a:t>‹#›</a:t>
            </a:fld>
            <a:endParaRPr lang="en-GB"/>
          </a:p>
        </p:txBody>
      </p:sp>
    </p:spTree>
    <p:extLst>
      <p:ext uri="{BB962C8B-B14F-4D97-AF65-F5344CB8AC3E}">
        <p14:creationId xmlns:p14="http://schemas.microsoft.com/office/powerpoint/2010/main" val="24145697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2AF2F3B-F766-4E80-867B-32D0AF4C6096}" type="slidenum">
              <a:rPr lang="en-GB" smtClean="0"/>
              <a:t>1</a:t>
            </a:fld>
            <a:endParaRPr lang="en-GB"/>
          </a:p>
        </p:txBody>
      </p:sp>
    </p:spTree>
    <p:extLst>
      <p:ext uri="{BB962C8B-B14F-4D97-AF65-F5344CB8AC3E}">
        <p14:creationId xmlns:p14="http://schemas.microsoft.com/office/powerpoint/2010/main" val="7499158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F8464506-2DC6-4718-A557-B155AB96A8B6}" type="datetimeFigureOut">
              <a:rPr lang="en-GB" smtClean="0"/>
              <a:t>04/11/2016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91ACCC9-81A3-49E9-84B7-1AD609291DBF}" type="slidenum">
              <a:rPr lang="en-GB" smtClean="0"/>
              <a:t>‹#›</a:t>
            </a:fld>
            <a:endParaRPr lang="en-GB"/>
          </a:p>
        </p:txBody>
      </p:sp>
    </p:spTree>
    <p:extLst>
      <p:ext uri="{BB962C8B-B14F-4D97-AF65-F5344CB8AC3E}">
        <p14:creationId xmlns:p14="http://schemas.microsoft.com/office/powerpoint/2010/main" val="27139709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8464506-2DC6-4718-A557-B155AB96A8B6}" type="datetimeFigureOut">
              <a:rPr lang="en-GB" smtClean="0"/>
              <a:t>04/11/2016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91ACCC9-81A3-49E9-84B7-1AD609291DBF}" type="slidenum">
              <a:rPr lang="en-GB" smtClean="0"/>
              <a:t>‹#›</a:t>
            </a:fld>
            <a:endParaRPr lang="en-GB"/>
          </a:p>
        </p:txBody>
      </p:sp>
    </p:spTree>
    <p:extLst>
      <p:ext uri="{BB962C8B-B14F-4D97-AF65-F5344CB8AC3E}">
        <p14:creationId xmlns:p14="http://schemas.microsoft.com/office/powerpoint/2010/main" val="36558453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8464506-2DC6-4718-A557-B155AB96A8B6}" type="datetimeFigureOut">
              <a:rPr lang="en-GB" smtClean="0"/>
              <a:t>04/11/2016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91ACCC9-81A3-49E9-84B7-1AD609291DBF}" type="slidenum">
              <a:rPr lang="en-GB" smtClean="0"/>
              <a:t>‹#›</a:t>
            </a:fld>
            <a:endParaRPr lang="en-GB"/>
          </a:p>
        </p:txBody>
      </p:sp>
    </p:spTree>
    <p:extLst>
      <p:ext uri="{BB962C8B-B14F-4D97-AF65-F5344CB8AC3E}">
        <p14:creationId xmlns:p14="http://schemas.microsoft.com/office/powerpoint/2010/main" val="12160524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8464506-2DC6-4718-A557-B155AB96A8B6}" type="datetimeFigureOut">
              <a:rPr lang="en-GB" smtClean="0"/>
              <a:t>04/11/2016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91ACCC9-81A3-49E9-84B7-1AD609291DBF}" type="slidenum">
              <a:rPr lang="en-GB" smtClean="0"/>
              <a:t>‹#›</a:t>
            </a:fld>
            <a:endParaRPr lang="en-GB"/>
          </a:p>
        </p:txBody>
      </p:sp>
    </p:spTree>
    <p:extLst>
      <p:ext uri="{BB962C8B-B14F-4D97-AF65-F5344CB8AC3E}">
        <p14:creationId xmlns:p14="http://schemas.microsoft.com/office/powerpoint/2010/main" val="24046147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8464506-2DC6-4718-A557-B155AB96A8B6}" type="datetimeFigureOut">
              <a:rPr lang="en-GB" smtClean="0"/>
              <a:t>04/11/2016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91ACCC9-81A3-49E9-84B7-1AD609291DBF}" type="slidenum">
              <a:rPr lang="en-GB" smtClean="0"/>
              <a:t>‹#›</a:t>
            </a:fld>
            <a:endParaRPr lang="en-GB"/>
          </a:p>
        </p:txBody>
      </p:sp>
    </p:spTree>
    <p:extLst>
      <p:ext uri="{BB962C8B-B14F-4D97-AF65-F5344CB8AC3E}">
        <p14:creationId xmlns:p14="http://schemas.microsoft.com/office/powerpoint/2010/main" val="28502900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F8464506-2DC6-4718-A557-B155AB96A8B6}" type="datetimeFigureOut">
              <a:rPr lang="en-GB" smtClean="0"/>
              <a:t>04/11/2016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91ACCC9-81A3-49E9-84B7-1AD609291DBF}" type="slidenum">
              <a:rPr lang="en-GB" smtClean="0"/>
              <a:t>‹#›</a:t>
            </a:fld>
            <a:endParaRPr lang="en-GB"/>
          </a:p>
        </p:txBody>
      </p:sp>
    </p:spTree>
    <p:extLst>
      <p:ext uri="{BB962C8B-B14F-4D97-AF65-F5344CB8AC3E}">
        <p14:creationId xmlns:p14="http://schemas.microsoft.com/office/powerpoint/2010/main" val="36650158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F8464506-2DC6-4718-A557-B155AB96A8B6}" type="datetimeFigureOut">
              <a:rPr lang="en-GB" smtClean="0"/>
              <a:t>04/11/2016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91ACCC9-81A3-49E9-84B7-1AD609291DBF}" type="slidenum">
              <a:rPr lang="en-GB" smtClean="0"/>
              <a:t>‹#›</a:t>
            </a:fld>
            <a:endParaRPr lang="en-GB"/>
          </a:p>
        </p:txBody>
      </p:sp>
    </p:spTree>
    <p:extLst>
      <p:ext uri="{BB962C8B-B14F-4D97-AF65-F5344CB8AC3E}">
        <p14:creationId xmlns:p14="http://schemas.microsoft.com/office/powerpoint/2010/main" val="3100381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8464506-2DC6-4718-A557-B155AB96A8B6}" type="datetimeFigureOut">
              <a:rPr lang="en-GB" smtClean="0"/>
              <a:t>04/11/2016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91ACCC9-81A3-49E9-84B7-1AD609291DBF}" type="slidenum">
              <a:rPr lang="en-GB" smtClean="0"/>
              <a:t>‹#›</a:t>
            </a:fld>
            <a:endParaRPr lang="en-GB"/>
          </a:p>
        </p:txBody>
      </p:sp>
    </p:spTree>
    <p:extLst>
      <p:ext uri="{BB962C8B-B14F-4D97-AF65-F5344CB8AC3E}">
        <p14:creationId xmlns:p14="http://schemas.microsoft.com/office/powerpoint/2010/main" val="1243986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464506-2DC6-4718-A557-B155AB96A8B6}" type="datetimeFigureOut">
              <a:rPr lang="en-GB" smtClean="0"/>
              <a:t>04/11/2016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91ACCC9-81A3-49E9-84B7-1AD609291DBF}" type="slidenum">
              <a:rPr lang="en-GB" smtClean="0"/>
              <a:t>‹#›</a:t>
            </a:fld>
            <a:endParaRPr lang="en-GB"/>
          </a:p>
        </p:txBody>
      </p:sp>
    </p:spTree>
    <p:extLst>
      <p:ext uri="{BB962C8B-B14F-4D97-AF65-F5344CB8AC3E}">
        <p14:creationId xmlns:p14="http://schemas.microsoft.com/office/powerpoint/2010/main" val="35089574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8464506-2DC6-4718-A557-B155AB96A8B6}" type="datetimeFigureOut">
              <a:rPr lang="en-GB" smtClean="0"/>
              <a:t>04/11/2016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91ACCC9-81A3-49E9-84B7-1AD609291DBF}" type="slidenum">
              <a:rPr lang="en-GB" smtClean="0"/>
              <a:t>‹#›</a:t>
            </a:fld>
            <a:endParaRPr lang="en-GB"/>
          </a:p>
        </p:txBody>
      </p:sp>
    </p:spTree>
    <p:extLst>
      <p:ext uri="{BB962C8B-B14F-4D97-AF65-F5344CB8AC3E}">
        <p14:creationId xmlns:p14="http://schemas.microsoft.com/office/powerpoint/2010/main" val="38527611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8464506-2DC6-4718-A557-B155AB96A8B6}" type="datetimeFigureOut">
              <a:rPr lang="en-GB" smtClean="0"/>
              <a:t>04/11/2016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91ACCC9-81A3-49E9-84B7-1AD609291DBF}" type="slidenum">
              <a:rPr lang="en-GB" smtClean="0"/>
              <a:t>‹#›</a:t>
            </a:fld>
            <a:endParaRPr lang="en-GB"/>
          </a:p>
        </p:txBody>
      </p:sp>
    </p:spTree>
    <p:extLst>
      <p:ext uri="{BB962C8B-B14F-4D97-AF65-F5344CB8AC3E}">
        <p14:creationId xmlns:p14="http://schemas.microsoft.com/office/powerpoint/2010/main" val="3717021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464506-2DC6-4718-A557-B155AB96A8B6}" type="datetimeFigureOut">
              <a:rPr lang="en-GB" smtClean="0"/>
              <a:t>04/11/2016</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1ACCC9-81A3-49E9-84B7-1AD609291DBF}" type="slidenum">
              <a:rPr lang="en-GB" smtClean="0"/>
              <a:t>‹#›</a:t>
            </a:fld>
            <a:endParaRPr lang="en-GB"/>
          </a:p>
        </p:txBody>
      </p:sp>
    </p:spTree>
    <p:extLst>
      <p:ext uri="{BB962C8B-B14F-4D97-AF65-F5344CB8AC3E}">
        <p14:creationId xmlns:p14="http://schemas.microsoft.com/office/powerpoint/2010/main" val="29684036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thanetrc.org/"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002081"/>
          </a:xfrm>
        </p:spPr>
        <p:txBody>
          <a:bodyPr/>
          <a:lstStyle/>
          <a:p>
            <a:pPr algn="ctr"/>
            <a:r>
              <a:rPr lang="en-GB" b="1" dirty="0">
                <a:latin typeface="Times New Roman" panose="02020603050405020304" pitchFamily="18" charset="0"/>
                <a:cs typeface="Times New Roman" panose="02020603050405020304" pitchFamily="18" charset="0"/>
              </a:rPr>
              <a:t>2016-17 Sponsorship</a:t>
            </a:r>
            <a:endParaRPr lang="en-GB"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88931" y="-2473892"/>
            <a:ext cx="11824570" cy="9983244"/>
          </a:xfrm>
        </p:spPr>
      </p:pic>
    </p:spTree>
    <p:extLst>
      <p:ext uri="{BB962C8B-B14F-4D97-AF65-F5344CB8AC3E}">
        <p14:creationId xmlns:p14="http://schemas.microsoft.com/office/powerpoint/2010/main" val="37244785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
            <a:ext cx="8208723" cy="977029"/>
          </a:xfrm>
        </p:spPr>
        <p:txBody>
          <a:bodyPr>
            <a:normAutofit/>
          </a:bodyPr>
          <a:lstStyle/>
          <a:p>
            <a:r>
              <a:rPr lang="en-GB" sz="3600" b="1" dirty="0">
                <a:latin typeface="Times New Roman" panose="02020603050405020304" pitchFamily="18" charset="0"/>
                <a:cs typeface="Times New Roman" panose="02020603050405020304" pitchFamily="18" charset="0"/>
              </a:rPr>
              <a:t>70</a:t>
            </a:r>
            <a:r>
              <a:rPr lang="en-GB" sz="3600" b="1" baseline="30000" dirty="0">
                <a:latin typeface="Times New Roman" panose="02020603050405020304" pitchFamily="18" charset="0"/>
                <a:cs typeface="Times New Roman" panose="02020603050405020304" pitchFamily="18" charset="0"/>
              </a:rPr>
              <a:t>th</a:t>
            </a:r>
            <a:r>
              <a:rPr lang="en-GB" sz="3600" b="1" dirty="0">
                <a:latin typeface="Times New Roman" panose="02020603050405020304" pitchFamily="18" charset="0"/>
                <a:cs typeface="Times New Roman" panose="02020603050405020304" pitchFamily="18" charset="0"/>
              </a:rPr>
              <a:t> Anniversary</a:t>
            </a:r>
          </a:p>
        </p:txBody>
      </p:sp>
      <p:sp>
        <p:nvSpPr>
          <p:cNvPr id="3" name="Subtitle 2"/>
          <p:cNvSpPr>
            <a:spLocks noGrp="1"/>
          </p:cNvSpPr>
          <p:nvPr>
            <p:ph type="subTitle" idx="1"/>
          </p:nvPr>
        </p:nvSpPr>
        <p:spPr>
          <a:xfrm>
            <a:off x="638827" y="1114816"/>
            <a:ext cx="10872592" cy="5223354"/>
          </a:xfrm>
        </p:spPr>
        <p:txBody>
          <a:bodyPr>
            <a:normAutofit fontScale="92500" lnSpcReduction="20000"/>
          </a:bodyPr>
          <a:lstStyle/>
          <a:p>
            <a:pPr marL="342900" indent="-342900" algn="l">
              <a:buFont typeface="Arial" panose="020B0604020202020204" pitchFamily="34" charset="0"/>
              <a:buChar char="•"/>
            </a:pPr>
            <a:r>
              <a:rPr lang="en-GB" sz="2800" b="1" dirty="0">
                <a:latin typeface="Times New Roman" panose="02020603050405020304" pitchFamily="18" charset="0"/>
                <a:cs typeface="Times New Roman" panose="02020603050405020304" pitchFamily="18" charset="0"/>
              </a:rPr>
              <a:t>Film premiere at Club Dinner 12 Nov. Then You Tube and DVD (limited)</a:t>
            </a:r>
          </a:p>
          <a:p>
            <a:pPr marL="342900" indent="-342900" algn="l">
              <a:buFont typeface="Arial" panose="020B0604020202020204" pitchFamily="34" charset="0"/>
              <a:buChar char="•"/>
            </a:pPr>
            <a:endParaRPr lang="en-GB" sz="2800" b="1" dirty="0">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pPr>
            <a:r>
              <a:rPr lang="en-GB" sz="2800" b="1" dirty="0">
                <a:latin typeface="Times New Roman" panose="02020603050405020304" pitchFamily="18" charset="0"/>
                <a:cs typeface="Times New Roman" panose="02020603050405020304" pitchFamily="18" charset="0"/>
              </a:rPr>
              <a:t>Exhibition at Betteshanger Aug 2017. Prior venue TBC</a:t>
            </a:r>
          </a:p>
          <a:p>
            <a:pPr marL="342900" indent="-342900" algn="l">
              <a:buFont typeface="Arial" panose="020B0604020202020204" pitchFamily="34" charset="0"/>
              <a:buChar char="•"/>
            </a:pPr>
            <a:endParaRPr lang="en-GB" sz="2800" b="1" dirty="0">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pPr>
            <a:r>
              <a:rPr lang="en-GB" sz="2800" b="1" dirty="0">
                <a:latin typeface="Times New Roman" panose="02020603050405020304" pitchFamily="18" charset="0"/>
                <a:cs typeface="Times New Roman" panose="02020603050405020304" pitchFamily="18" charset="0"/>
              </a:rPr>
              <a:t>Limited edition club jersey and hoodie</a:t>
            </a:r>
          </a:p>
          <a:p>
            <a:pPr marL="342900" indent="-342900" algn="l">
              <a:buFont typeface="Arial" panose="020B0604020202020204" pitchFamily="34" charset="0"/>
              <a:buChar char="•"/>
            </a:pPr>
            <a:endParaRPr lang="en-GB" sz="2800" b="1" dirty="0">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pPr>
            <a:r>
              <a:rPr lang="en-GB" sz="2800" b="1" dirty="0">
                <a:latin typeface="Times New Roman" panose="02020603050405020304" pitchFamily="18" charset="0"/>
                <a:cs typeface="Times New Roman" panose="02020603050405020304" pitchFamily="18" charset="0"/>
              </a:rPr>
              <a:t>Pin Badge, Year Book, Frame Sticker to each member</a:t>
            </a:r>
          </a:p>
          <a:p>
            <a:pPr marL="342900" indent="-342900" algn="l">
              <a:buFont typeface="Arial" panose="020B0604020202020204" pitchFamily="34" charset="0"/>
              <a:buChar char="•"/>
            </a:pPr>
            <a:endParaRPr lang="en-GB" sz="2800" b="1" dirty="0">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pPr>
            <a:r>
              <a:rPr lang="en-GB" sz="2800" b="1" dirty="0">
                <a:latin typeface="Times New Roman" panose="02020603050405020304" pitchFamily="18" charset="0"/>
                <a:cs typeface="Times New Roman" panose="02020603050405020304" pitchFamily="18" charset="0"/>
              </a:rPr>
              <a:t>Young Biographers’ exhibits</a:t>
            </a:r>
          </a:p>
          <a:p>
            <a:pPr marL="342900" indent="-342900" algn="l">
              <a:buFont typeface="Arial" panose="020B0604020202020204" pitchFamily="34" charset="0"/>
              <a:buChar char="•"/>
            </a:pPr>
            <a:endParaRPr lang="en-GB" sz="2800" b="1" dirty="0">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pPr>
            <a:r>
              <a:rPr lang="en-GB" sz="2800" b="1" dirty="0">
                <a:latin typeface="Times New Roman" panose="02020603050405020304" pitchFamily="18" charset="0"/>
                <a:cs typeface="Times New Roman" panose="02020603050405020304" pitchFamily="18" charset="0"/>
              </a:rPr>
              <a:t>Link on homepage: </a:t>
            </a:r>
            <a:r>
              <a:rPr lang="en-GB" sz="2800" b="1" dirty="0">
                <a:latin typeface="Times New Roman" panose="02020603050405020304" pitchFamily="18" charset="0"/>
                <a:cs typeface="Times New Roman" panose="02020603050405020304" pitchFamily="18" charset="0"/>
                <a:hlinkClick r:id="rId2"/>
              </a:rPr>
              <a:t>http://www.thanetrc.org/</a:t>
            </a:r>
            <a:endParaRPr lang="en-GB" sz="2800" b="1" dirty="0">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pPr>
            <a:endParaRPr lang="en-GB" sz="2800" b="1" dirty="0">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pPr>
            <a:r>
              <a:rPr lang="en-GB" sz="2800" b="1" dirty="0">
                <a:latin typeface="Times New Roman" panose="02020603050405020304" pitchFamily="18" charset="0"/>
                <a:cs typeface="Times New Roman" panose="02020603050405020304" pitchFamily="18" charset="0"/>
              </a:rPr>
              <a:t>Volunteers required</a:t>
            </a:r>
          </a:p>
          <a:p>
            <a:pPr algn="l"/>
            <a:endParaRPr lang="en-GB" sz="2000" b="1" dirty="0">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pPr>
            <a:endParaRPr lang="en-GB" sz="2000" b="1"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84208" y="4860338"/>
            <a:ext cx="2816022" cy="1264889"/>
          </a:xfrm>
          <a:prstGeom prst="rect">
            <a:avLst/>
          </a:prstGeom>
        </p:spPr>
      </p:pic>
    </p:spTree>
    <p:extLst>
      <p:ext uri="{BB962C8B-B14F-4D97-AF65-F5344CB8AC3E}">
        <p14:creationId xmlns:p14="http://schemas.microsoft.com/office/powerpoint/2010/main" val="20735838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75573"/>
            <a:ext cx="10515600" cy="5901390"/>
          </a:xfrm>
        </p:spPr>
        <p:txBody>
          <a:bodyPr>
            <a:normAutofit fontScale="92500" lnSpcReduction="20000"/>
          </a:bodyPr>
          <a:lstStyle/>
          <a:p>
            <a:pPr marL="0" indent="0">
              <a:buNone/>
            </a:pPr>
            <a:r>
              <a:rPr lang="en-GB" b="1" dirty="0"/>
              <a:t>Heritage Lottery Approved purposes</a:t>
            </a:r>
          </a:p>
          <a:p>
            <a:pPr marL="0" indent="0">
              <a:buNone/>
            </a:pPr>
            <a:endParaRPr lang="en-GB" dirty="0"/>
          </a:p>
          <a:p>
            <a:r>
              <a:rPr lang="en-GB" dirty="0"/>
              <a:t>Provide oral history training workshops for young people. Young people will meet with older club veterans to interview them, record memories, write their biographies and take their photograph or use other artistic mediums to produce portraits.</a:t>
            </a:r>
          </a:p>
          <a:p>
            <a:r>
              <a:rPr lang="en-GB" dirty="0"/>
              <a:t>Invite other club members to share their own photographs and club memorabilia to contribute towards the project. Items will be photographed or scanned and will be used to facilitate further research about the club's history. Materials will be uploaded on the club's website.</a:t>
            </a:r>
          </a:p>
          <a:p>
            <a:r>
              <a:rPr lang="en-GB" dirty="0"/>
              <a:t>Produce a documentary film which will draw upon biographies of veteran members and research undertaken. The film will be screened at a special club event, and will be shared with membership and the local community via DVD.</a:t>
            </a:r>
          </a:p>
          <a:p>
            <a:r>
              <a:rPr lang="en-GB" dirty="0"/>
              <a:t>Display an exhibition which will include the work produced by young people and research and materials which relate to the club's history.</a:t>
            </a:r>
          </a:p>
          <a:p>
            <a:r>
              <a:rPr lang="en-GB" dirty="0"/>
              <a:t>Advance plans to use project outputs as part of the club's 70th anniversary year in 2017.</a:t>
            </a:r>
          </a:p>
          <a:p>
            <a:endParaRPr lang="en-GB" dirty="0"/>
          </a:p>
        </p:txBody>
      </p:sp>
    </p:spTree>
    <p:extLst>
      <p:ext uri="{BB962C8B-B14F-4D97-AF65-F5344CB8AC3E}">
        <p14:creationId xmlns:p14="http://schemas.microsoft.com/office/powerpoint/2010/main" val="4981661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7588" y="-3004376"/>
            <a:ext cx="13056099" cy="9862376"/>
          </a:xfrm>
        </p:spPr>
      </p:pic>
    </p:spTree>
    <p:extLst>
      <p:ext uri="{BB962C8B-B14F-4D97-AF65-F5344CB8AC3E}">
        <p14:creationId xmlns:p14="http://schemas.microsoft.com/office/powerpoint/2010/main" val="5586439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62</TotalTime>
  <Words>231</Words>
  <Application>Microsoft Office PowerPoint</Application>
  <PresentationFormat>Widescreen</PresentationFormat>
  <Paragraphs>23</Paragraphs>
  <Slides>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Times New Roman</vt:lpstr>
      <vt:lpstr>Office Theme</vt:lpstr>
      <vt:lpstr>2016-17 Sponsorship</vt:lpstr>
      <vt:lpstr>70th Anniversary</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Robert</dc:creator>
  <cp:lastModifiedBy>David Robert</cp:lastModifiedBy>
  <cp:revision>7</cp:revision>
  <dcterms:created xsi:type="dcterms:W3CDTF">2016-10-31T04:55:37Z</dcterms:created>
  <dcterms:modified xsi:type="dcterms:W3CDTF">2016-11-04T08:00:45Z</dcterms:modified>
</cp:coreProperties>
</file>