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2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3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4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0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22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4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2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6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2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28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30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EBB1-BC6C-4E4E-AE4C-4C283592FB35}" type="datetimeFigureOut">
              <a:rPr lang="en-GB" smtClean="0"/>
              <a:t>15/08/2014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4CED-5404-43A7-8790-1B0E166E0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43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636496" cy="2088232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 Black" panose="020B0A04020102020204" pitchFamily="34" charset="0"/>
              </a:rPr>
              <a:t>THANET RC 1 hour time trial</a:t>
            </a:r>
            <a:r>
              <a:rPr lang="en-GB" sz="2800" dirty="0" smtClean="0">
                <a:latin typeface="Arial Black" panose="020B0A04020102020204" pitchFamily="34" charset="0"/>
              </a:rPr>
              <a:t/>
            </a:r>
            <a:br>
              <a:rPr lang="en-GB" sz="2800" dirty="0" smtClean="0">
                <a:latin typeface="Arial Black" panose="020B0A04020102020204" pitchFamily="34" charset="0"/>
              </a:rPr>
            </a:br>
            <a:r>
              <a:rPr lang="en-GB" sz="2400" b="1" dirty="0" smtClean="0"/>
              <a:t>Winner is the rider who travels the furthest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892480" cy="3816424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Friday 29</a:t>
            </a:r>
            <a:r>
              <a:rPr lang="en-GB" b="1" baseline="30000" dirty="0" smtClean="0">
                <a:solidFill>
                  <a:schemeClr val="tx1"/>
                </a:solidFill>
              </a:rPr>
              <a:t>th</a:t>
            </a:r>
            <a:r>
              <a:rPr lang="en-GB" b="1" dirty="0" smtClean="0">
                <a:solidFill>
                  <a:schemeClr val="tx1"/>
                </a:solidFill>
              </a:rPr>
              <a:t> August 2014</a:t>
            </a:r>
          </a:p>
          <a:p>
            <a:r>
              <a:rPr lang="en-GB" b="1" dirty="0" err="1" smtClean="0">
                <a:solidFill>
                  <a:schemeClr val="tx1"/>
                </a:solidFill>
              </a:rPr>
              <a:t>Fowlmead</a:t>
            </a:r>
            <a:r>
              <a:rPr lang="en-GB" b="1" dirty="0" smtClean="0">
                <a:solidFill>
                  <a:schemeClr val="tx1"/>
                </a:solidFill>
              </a:rPr>
              <a:t> Country Park, Deal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5.45pm sign on starts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Riding from 6.30pm-7.30pm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NO DRAFTING ALLOWED!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Entry £5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Thanet/</a:t>
            </a:r>
            <a:r>
              <a:rPr lang="en-GB" b="1" dirty="0" err="1" smtClean="0">
                <a:solidFill>
                  <a:schemeClr val="tx1"/>
                </a:solidFill>
              </a:rPr>
              <a:t>Adalta</a:t>
            </a:r>
            <a:r>
              <a:rPr lang="en-GB" b="1" dirty="0" smtClean="0">
                <a:solidFill>
                  <a:schemeClr val="tx1"/>
                </a:solidFill>
              </a:rPr>
              <a:t> members £4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Under 18s £2</a:t>
            </a:r>
          </a:p>
          <a:p>
            <a:endParaRPr lang="en-GB" b="1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Honesty system therefore need Garmin/Computer </a:t>
            </a:r>
            <a:r>
              <a:rPr lang="en-GB" b="1" dirty="0" err="1" smtClean="0">
                <a:solidFill>
                  <a:schemeClr val="tx1"/>
                </a:solidFill>
              </a:rPr>
              <a:t>etc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90975" cy="1143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524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852936"/>
            <a:ext cx="91440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2898655"/>
            <a:ext cx="9144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7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THANET RC 1 hour time trial Winner is the rider who travels the furthest</vt:lpstr>
    </vt:vector>
  </TitlesOfParts>
  <Company>Argenta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THANET RC 1 hour time trial Winner is the rider who travels the furthest</dc:title>
  <dc:creator>Colin Robinson, Argenta</dc:creator>
  <cp:lastModifiedBy>Colin Robinson, Argenta</cp:lastModifiedBy>
  <cp:revision>3</cp:revision>
  <dcterms:created xsi:type="dcterms:W3CDTF">2014-08-15T10:03:42Z</dcterms:created>
  <dcterms:modified xsi:type="dcterms:W3CDTF">2014-08-15T10:34:05Z</dcterms:modified>
</cp:coreProperties>
</file>